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10" r:id="rId10"/>
    <p:sldId id="311" r:id="rId11"/>
    <p:sldId id="313" r:id="rId12"/>
    <p:sldId id="257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256" r:id="rId31"/>
    <p:sldId id="333" r:id="rId32"/>
    <p:sldId id="334" r:id="rId33"/>
    <p:sldId id="335" r:id="rId34"/>
    <p:sldId id="300" r:id="rId35"/>
    <p:sldId id="351" r:id="rId36"/>
    <p:sldId id="352" r:id="rId37"/>
    <p:sldId id="356" r:id="rId38"/>
    <p:sldId id="362" r:id="rId39"/>
    <p:sldId id="357" r:id="rId40"/>
    <p:sldId id="358" r:id="rId41"/>
    <p:sldId id="359" r:id="rId42"/>
    <p:sldId id="361" r:id="rId43"/>
    <p:sldId id="360" r:id="rId44"/>
    <p:sldId id="340" r:id="rId45"/>
    <p:sldId id="341" r:id="rId46"/>
    <p:sldId id="342" r:id="rId47"/>
    <p:sldId id="343" r:id="rId48"/>
    <p:sldId id="336" r:id="rId49"/>
    <p:sldId id="337" r:id="rId50"/>
    <p:sldId id="338" r:id="rId51"/>
    <p:sldId id="339" r:id="rId52"/>
    <p:sldId id="363" r:id="rId53"/>
    <p:sldId id="364" r:id="rId54"/>
    <p:sldId id="365" r:id="rId55"/>
    <p:sldId id="366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A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4727"/>
  </p:normalViewPr>
  <p:slideViewPr>
    <p:cSldViewPr snapToGrid="0" snapToObjects="1">
      <p:cViewPr varScale="1">
        <p:scale>
          <a:sx n="85" d="100"/>
          <a:sy n="85" d="100"/>
        </p:scale>
        <p:origin x="176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11472"/>
    </p:cViewPr>
  </p:sorterViewPr>
  <p:notesViewPr>
    <p:cSldViewPr snapToGrid="0" snapToObjects="1">
      <p:cViewPr varScale="1">
        <p:scale>
          <a:sx n="105" d="100"/>
          <a:sy n="105" d="100"/>
        </p:scale>
        <p:origin x="-19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15D94-23E7-974D-8446-384B52F594E1}" type="datetimeFigureOut"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C5BF9-15BF-5842-9DDB-3AA156DAF0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9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0961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7534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979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2756" indent="-270291" defTabSz="909979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09979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09979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09979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0997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0997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0997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0997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3A39ED05-A653-404F-AA72-0237A24DDBA5}" type="slidenum">
              <a:rPr lang="en-US" sz="900">
                <a:latin typeface="Times New Roman" charset="0"/>
              </a:rPr>
              <a:pPr/>
              <a:t>33</a:t>
            </a:fld>
            <a:endParaRPr lang="en-US" sz="9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</a:t>
            </a:r>
            <a:r>
              <a:rPr lang="en-US" baseline="0"/>
              <a:t> = tiny screendumps from courses/171/code/htmlprototyping.slide.html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8434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courses/171/slides/show/04c.SimpleButton1.html, 04cc.SimpleButton1a.html, 04cc.SimpleButton1b.html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5623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</a:t>
            </a:r>
            <a:r>
              <a:rPr lang="en-US" sz="12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courses/171/slides/show/04d.SimpleButton2.html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6095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courses/171/slides/show/04e.Draw.html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3758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Source:</a:t>
            </a:r>
          </a:p>
          <a:p>
            <a:r>
              <a:rPr lang="en-US"/>
              <a:t>MS Powerpoint: Copied from my lecture notes</a:t>
            </a:r>
          </a:p>
          <a:p>
            <a:r>
              <a:rPr lang="en-US"/>
              <a:t>Google doc: From instructions on web</a:t>
            </a:r>
          </a:p>
          <a:p>
            <a:r>
              <a:rPr lang="en-US"/>
              <a:t>Mac Keynote: From instructions on web</a:t>
            </a:r>
          </a:p>
          <a:p>
            <a:r>
              <a:rPr lang="en-US"/>
              <a:t>LibreOffice Impress: From instructions on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41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0495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3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5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3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457200" y="1219200"/>
            <a:ext cx="83058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9151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9750" y="1557338"/>
            <a:ext cx="4027488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1557338"/>
            <a:ext cx="4029075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52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4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0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1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8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3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1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31AE8D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1200"/>
        </a:spcBef>
        <a:buFont typeface="Arial"/>
        <a:buChar char="•"/>
        <a:defRPr sz="26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ts val="1200"/>
        </a:spcBef>
        <a:buFont typeface="Arial"/>
        <a:buChar char="–"/>
        <a:defRPr sz="22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bRFK0lHFpc" TargetMode="External"/><Relationship Id="rId2" Type="http://schemas.openxmlformats.org/officeDocument/2006/relationships/hyperlink" Target="http://www.youtube.com/watch?v=VLQcW6SpJ88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73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38267-AD84-EB41-87A6-E4806EF68511}"/>
              </a:ext>
            </a:extLst>
          </p:cNvPr>
          <p:cNvSpPr/>
          <p:nvPr/>
        </p:nvSpPr>
        <p:spPr>
          <a:xfrm>
            <a:off x="1320800" y="284480"/>
            <a:ext cx="1747520" cy="5689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3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0274" y="6537733"/>
            <a:ext cx="31904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69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MIT Students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2706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Text Box 1040"/>
          <p:cNvSpPr txBox="1">
            <a:spLocks noChangeArrowheads="1"/>
          </p:cNvSpPr>
          <p:nvPr/>
        </p:nvSpPr>
        <p:spPr bwMode="auto">
          <a:xfrm>
            <a:off x="4391025" y="2492375"/>
            <a:ext cx="577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alert </a:t>
            </a:r>
            <a:br>
              <a:rPr lang="en-US" sz="1400">
                <a:latin typeface="Arial" charset="0"/>
              </a:rPr>
            </a:br>
            <a:r>
              <a:rPr lang="en-US" sz="1400">
                <a:latin typeface="Arial" charset="0"/>
              </a:rPr>
              <a:t>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221" y="2459038"/>
            <a:ext cx="2336800" cy="1333500"/>
          </a:xfrm>
          <a:prstGeom prst="rect">
            <a:avLst/>
          </a:prstGeom>
        </p:spPr>
      </p:pic>
      <p:sp>
        <p:nvSpPr>
          <p:cNvPr id="2662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PICTIVE </a:t>
            </a:r>
            <a:r>
              <a:rPr lang="en-US" sz="1000">
                <a:latin typeface="Verdana" charset="0"/>
              </a:rPr>
              <a:t>(Plastic Interface for Collaborative Technology Initiatives through Video Exploration)</a:t>
            </a:r>
          </a:p>
        </p:txBody>
      </p:sp>
      <p:sp>
        <p:nvSpPr>
          <p:cNvPr id="2662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9750" y="1557338"/>
            <a:ext cx="8208963" cy="827087"/>
          </a:xfrm>
        </p:spPr>
        <p:txBody>
          <a:bodyPr>
            <a:normAutofit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Use pre-made paper interface components</a:t>
            </a:r>
          </a:p>
        </p:txBody>
      </p:sp>
      <p:sp>
        <p:nvSpPr>
          <p:cNvPr id="26627" name="AutoShape 1029"/>
          <p:cNvSpPr>
            <a:spLocks noChangeArrowheads="1"/>
          </p:cNvSpPr>
          <p:nvPr/>
        </p:nvSpPr>
        <p:spPr bwMode="auto">
          <a:xfrm>
            <a:off x="1077913" y="2708275"/>
            <a:ext cx="1219200" cy="304800"/>
          </a:xfrm>
          <a:prstGeom prst="bevel">
            <a:avLst>
              <a:gd name="adj" fmla="val 5231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Text Box 1030"/>
          <p:cNvSpPr txBox="1">
            <a:spLocks noChangeArrowheads="1"/>
          </p:cNvSpPr>
          <p:nvPr/>
        </p:nvSpPr>
        <p:spPr bwMode="auto">
          <a:xfrm>
            <a:off x="1077913" y="2414734"/>
            <a:ext cx="765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buttons</a:t>
            </a:r>
          </a:p>
        </p:txBody>
      </p:sp>
      <p:grpSp>
        <p:nvGrpSpPr>
          <p:cNvPr id="26629" name="Group 1051"/>
          <p:cNvGrpSpPr>
            <a:grpSpLocks/>
          </p:cNvGrpSpPr>
          <p:nvPr/>
        </p:nvGrpSpPr>
        <p:grpSpPr bwMode="auto">
          <a:xfrm>
            <a:off x="2843213" y="2708275"/>
            <a:ext cx="1295400" cy="1428750"/>
            <a:chOff x="1440" y="1963"/>
            <a:chExt cx="816" cy="900"/>
          </a:xfrm>
        </p:grpSpPr>
        <p:sp>
          <p:nvSpPr>
            <p:cNvPr id="26641" name="Rectangle 1032"/>
            <p:cNvSpPr>
              <a:spLocks noChangeArrowheads="1"/>
            </p:cNvSpPr>
            <p:nvPr/>
          </p:nvSpPr>
          <p:spPr bwMode="auto">
            <a:xfrm>
              <a:off x="1448" y="1963"/>
              <a:ext cx="801" cy="9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2" name="Line 1033"/>
            <p:cNvSpPr>
              <a:spLocks noChangeShapeType="1"/>
            </p:cNvSpPr>
            <p:nvPr/>
          </p:nvSpPr>
          <p:spPr bwMode="auto">
            <a:xfrm>
              <a:off x="1443" y="2144"/>
              <a:ext cx="80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3" name="Line 1034"/>
            <p:cNvSpPr>
              <a:spLocks noChangeShapeType="1"/>
            </p:cNvSpPr>
            <p:nvPr/>
          </p:nvSpPr>
          <p:spPr bwMode="auto">
            <a:xfrm>
              <a:off x="1445" y="2310"/>
              <a:ext cx="80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4" name="Line 1035"/>
            <p:cNvSpPr>
              <a:spLocks noChangeShapeType="1"/>
            </p:cNvSpPr>
            <p:nvPr/>
          </p:nvSpPr>
          <p:spPr bwMode="auto">
            <a:xfrm>
              <a:off x="1440" y="2487"/>
              <a:ext cx="80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5" name="Line 1036"/>
            <p:cNvSpPr>
              <a:spLocks noChangeShapeType="1"/>
            </p:cNvSpPr>
            <p:nvPr/>
          </p:nvSpPr>
          <p:spPr bwMode="auto">
            <a:xfrm>
              <a:off x="1449" y="2667"/>
              <a:ext cx="80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6" name="Line 1037"/>
            <p:cNvSpPr>
              <a:spLocks noChangeShapeType="1"/>
            </p:cNvSpPr>
            <p:nvPr/>
          </p:nvSpPr>
          <p:spPr bwMode="auto">
            <a:xfrm>
              <a:off x="1451" y="2861"/>
              <a:ext cx="80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Text Box 1038"/>
          <p:cNvSpPr txBox="1">
            <a:spLocks noChangeArrowheads="1"/>
          </p:cNvSpPr>
          <p:nvPr/>
        </p:nvSpPr>
        <p:spPr bwMode="auto">
          <a:xfrm>
            <a:off x="2843213" y="2463800"/>
            <a:ext cx="627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menu</a:t>
            </a:r>
          </a:p>
        </p:txBody>
      </p:sp>
      <p:pic>
        <p:nvPicPr>
          <p:cNvPr id="26632" name="Picture 10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824288"/>
            <a:ext cx="1600200" cy="296862"/>
          </a:xfrm>
          <a:prstGeom prst="rect">
            <a:avLst/>
          </a:prstGeom>
          <a:noFill/>
          <a:ln w="12699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3" name="Text Box 1042"/>
          <p:cNvSpPr txBox="1">
            <a:spLocks noChangeArrowheads="1"/>
          </p:cNvSpPr>
          <p:nvPr/>
        </p:nvSpPr>
        <p:spPr bwMode="auto">
          <a:xfrm>
            <a:off x="1042988" y="3533441"/>
            <a:ext cx="1050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combo box</a:t>
            </a:r>
          </a:p>
        </p:txBody>
      </p:sp>
      <p:sp>
        <p:nvSpPr>
          <p:cNvPr id="26636" name="Text Box 1046"/>
          <p:cNvSpPr txBox="1">
            <a:spLocks noChangeArrowheads="1"/>
          </p:cNvSpPr>
          <p:nvPr/>
        </p:nvSpPr>
        <p:spPr bwMode="auto">
          <a:xfrm>
            <a:off x="4378325" y="3862388"/>
            <a:ext cx="519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tabs</a:t>
            </a:r>
          </a:p>
        </p:txBody>
      </p:sp>
      <p:pic>
        <p:nvPicPr>
          <p:cNvPr id="26637" name="Picture 10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5043488"/>
            <a:ext cx="1828800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6638" name="Text Box 1048"/>
          <p:cNvSpPr txBox="1">
            <a:spLocks noChangeArrowheads="1"/>
          </p:cNvSpPr>
          <p:nvPr/>
        </p:nvSpPr>
        <p:spPr bwMode="auto">
          <a:xfrm>
            <a:off x="2847975" y="4827588"/>
            <a:ext cx="715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entries</a:t>
            </a:r>
          </a:p>
        </p:txBody>
      </p:sp>
      <p:pic>
        <p:nvPicPr>
          <p:cNvPr id="26639" name="Picture 10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729163"/>
            <a:ext cx="1343025" cy="1790700"/>
          </a:xfrm>
          <a:prstGeom prst="rect">
            <a:avLst/>
          </a:prstGeom>
          <a:noFill/>
          <a:ln w="12699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40" name="Text Box 1050"/>
          <p:cNvSpPr txBox="1">
            <a:spLocks noChangeArrowheads="1"/>
          </p:cNvSpPr>
          <p:nvPr/>
        </p:nvSpPr>
        <p:spPr bwMode="auto">
          <a:xfrm>
            <a:off x="1057754" y="4424655"/>
            <a:ext cx="73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list 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6813" y="3915699"/>
            <a:ext cx="3771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6372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24737" y="6515689"/>
            <a:ext cx="562313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69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Association for Computing Machinery 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44750" y="6381750"/>
            <a:ext cx="37719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6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96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092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41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793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4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71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0648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116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Painting/drawing programs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075" tIns="46038" rIns="92075" bIns="46038"/>
          <a:lstStyle/>
          <a:p>
            <a:pPr marL="0" indent="0" eaLnBrk="1" hangingPunct="1"/>
            <a:r>
              <a:rPr lang="en-US">
                <a:latin typeface="Verdana" charset="0"/>
              </a:rPr>
              <a:t>draw each storyboard scene on computer</a:t>
            </a:r>
          </a:p>
          <a:p>
            <a:pPr lvl="1" eaLnBrk="1" hangingPunct="1"/>
            <a:r>
              <a:rPr lang="en-US">
                <a:latin typeface="Verdana" charset="0"/>
              </a:rPr>
              <a:t>very thin horizontal prototype</a:t>
            </a:r>
          </a:p>
          <a:p>
            <a:pPr lvl="1" eaLnBrk="1" hangingPunct="1"/>
            <a:r>
              <a:rPr lang="en-US">
                <a:latin typeface="Verdana" charset="0"/>
              </a:rPr>
              <a:t>does not capture the interaction </a:t>
            </a:r>
            <a:r>
              <a:rPr lang="ja-JP" altLang="en-US">
                <a:latin typeface="Verdana" charset="0"/>
              </a:rPr>
              <a:t>“</a:t>
            </a:r>
            <a:r>
              <a:rPr lang="en-US" altLang="ja-JP">
                <a:latin typeface="Verdana" charset="0"/>
              </a:rPr>
              <a:t>feel</a:t>
            </a:r>
            <a:r>
              <a:rPr lang="ja-JP" altLang="en-US">
                <a:latin typeface="Verdana" charset="0"/>
              </a:rPr>
              <a:t>”</a:t>
            </a:r>
            <a:endParaRPr lang="en-US">
              <a:latin typeface="Verdana" charset="0"/>
            </a:endParaRPr>
          </a:p>
        </p:txBody>
      </p:sp>
      <p:pic>
        <p:nvPicPr>
          <p:cNvPr id="28675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06800"/>
            <a:ext cx="83820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40180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532438" y="4346575"/>
            <a:ext cx="3233737" cy="2287588"/>
            <a:chOff x="492" y="2572"/>
            <a:chExt cx="2037" cy="1441"/>
          </a:xfrm>
        </p:grpSpPr>
        <p:sp>
          <p:nvSpPr>
            <p:cNvPr id="29773" name="Rectangle 59"/>
            <p:cNvSpPr>
              <a:spLocks noChangeArrowheads="1"/>
            </p:cNvSpPr>
            <p:nvPr/>
          </p:nvSpPr>
          <p:spPr bwMode="auto">
            <a:xfrm>
              <a:off x="492" y="2572"/>
              <a:ext cx="2037" cy="144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4" name="Rectangle 60"/>
            <p:cNvSpPr>
              <a:spLocks noChangeArrowheads="1"/>
            </p:cNvSpPr>
            <p:nvPr/>
          </p:nvSpPr>
          <p:spPr bwMode="auto">
            <a:xfrm>
              <a:off x="492" y="2572"/>
              <a:ext cx="2037" cy="17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5" name="Rectangle 61"/>
            <p:cNvSpPr>
              <a:spLocks noChangeArrowheads="1"/>
            </p:cNvSpPr>
            <p:nvPr/>
          </p:nvSpPr>
          <p:spPr bwMode="auto">
            <a:xfrm>
              <a:off x="634" y="2599"/>
              <a:ext cx="113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400">
                  <a:solidFill>
                    <a:srgbClr val="000000"/>
                  </a:solidFill>
                  <a:latin typeface="Times New Roman" charset="0"/>
                </a:rPr>
                <a:t>Control panel for pump 2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76" name="Rectangle 62"/>
            <p:cNvSpPr>
              <a:spLocks noChangeArrowheads="1"/>
            </p:cNvSpPr>
            <p:nvPr/>
          </p:nvSpPr>
          <p:spPr bwMode="auto">
            <a:xfrm>
              <a:off x="620" y="3002"/>
              <a:ext cx="926" cy="1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7" name="AutoShape 63"/>
            <p:cNvSpPr>
              <a:spLocks noChangeArrowheads="1"/>
            </p:cNvSpPr>
            <p:nvPr/>
          </p:nvSpPr>
          <p:spPr bwMode="auto">
            <a:xfrm>
              <a:off x="1027" y="2954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8" name="Rectangle 64"/>
            <p:cNvSpPr>
              <a:spLocks noChangeArrowheads="1"/>
            </p:cNvSpPr>
            <p:nvPr/>
          </p:nvSpPr>
          <p:spPr bwMode="auto">
            <a:xfrm>
              <a:off x="612" y="3265"/>
              <a:ext cx="926" cy="1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9" name="AutoShape 65"/>
            <p:cNvSpPr>
              <a:spLocks noChangeArrowheads="1"/>
            </p:cNvSpPr>
            <p:nvPr/>
          </p:nvSpPr>
          <p:spPr bwMode="auto">
            <a:xfrm>
              <a:off x="875" y="3217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80" name="Rectangle 66"/>
            <p:cNvSpPr>
              <a:spLocks noChangeArrowheads="1"/>
            </p:cNvSpPr>
            <p:nvPr/>
          </p:nvSpPr>
          <p:spPr bwMode="auto">
            <a:xfrm>
              <a:off x="604" y="3527"/>
              <a:ext cx="926" cy="1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81" name="AutoShape 67"/>
            <p:cNvSpPr>
              <a:spLocks noChangeArrowheads="1"/>
            </p:cNvSpPr>
            <p:nvPr/>
          </p:nvSpPr>
          <p:spPr bwMode="auto">
            <a:xfrm>
              <a:off x="1474" y="3472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82" name="Rectangle 68"/>
            <p:cNvSpPr>
              <a:spLocks noChangeArrowheads="1"/>
            </p:cNvSpPr>
            <p:nvPr/>
          </p:nvSpPr>
          <p:spPr bwMode="auto">
            <a:xfrm>
              <a:off x="1730" y="3013"/>
              <a:ext cx="75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coolant flow 45 %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83" name="Rectangle 69"/>
            <p:cNvSpPr>
              <a:spLocks noChangeArrowheads="1"/>
            </p:cNvSpPr>
            <p:nvPr/>
          </p:nvSpPr>
          <p:spPr bwMode="auto">
            <a:xfrm>
              <a:off x="1729" y="3252"/>
              <a:ext cx="60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retardant 20%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84" name="Rectangle 70"/>
            <p:cNvSpPr>
              <a:spLocks noChangeArrowheads="1"/>
            </p:cNvSpPr>
            <p:nvPr/>
          </p:nvSpPr>
          <p:spPr bwMode="auto">
            <a:xfrm>
              <a:off x="1736" y="3507"/>
              <a:ext cx="53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speed 100%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85" name="AutoShape 89"/>
            <p:cNvSpPr>
              <a:spLocks noChangeArrowheads="1"/>
            </p:cNvSpPr>
            <p:nvPr/>
          </p:nvSpPr>
          <p:spPr bwMode="auto">
            <a:xfrm>
              <a:off x="628" y="3822"/>
              <a:ext cx="918" cy="119"/>
            </a:xfrm>
            <a:prstGeom prst="roundRect">
              <a:avLst>
                <a:gd name="adj" fmla="val 25000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86" name="Rectangle 90"/>
            <p:cNvSpPr>
              <a:spLocks noChangeArrowheads="1"/>
            </p:cNvSpPr>
            <p:nvPr/>
          </p:nvSpPr>
          <p:spPr bwMode="auto">
            <a:xfrm>
              <a:off x="809" y="3826"/>
              <a:ext cx="46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Shut Down</a:t>
              </a:r>
              <a:endParaRPr lang="en-US" sz="1400">
                <a:latin typeface="Arial" charset="0"/>
              </a:endParaRPr>
            </a:p>
          </p:txBody>
        </p:sp>
      </p:grpSp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6802438" y="6429375"/>
            <a:ext cx="304800" cy="428625"/>
            <a:chOff x="1263" y="3882"/>
            <a:chExt cx="192" cy="270"/>
          </a:xfrm>
        </p:grpSpPr>
        <p:sp>
          <p:nvSpPr>
            <p:cNvPr id="29771" name="Freeform 98"/>
            <p:cNvSpPr>
              <a:spLocks/>
            </p:cNvSpPr>
            <p:nvPr/>
          </p:nvSpPr>
          <p:spPr bwMode="auto">
            <a:xfrm>
              <a:off x="1263" y="3985"/>
              <a:ext cx="192" cy="167"/>
            </a:xfrm>
            <a:custGeom>
              <a:avLst/>
              <a:gdLst>
                <a:gd name="T0" fmla="*/ 120 w 192"/>
                <a:gd name="T1" fmla="*/ 8 h 167"/>
                <a:gd name="T2" fmla="*/ 80 w 192"/>
                <a:gd name="T3" fmla="*/ 0 h 167"/>
                <a:gd name="T4" fmla="*/ 32 w 192"/>
                <a:gd name="T5" fmla="*/ 32 h 167"/>
                <a:gd name="T6" fmla="*/ 0 w 192"/>
                <a:gd name="T7" fmla="*/ 56 h 167"/>
                <a:gd name="T8" fmla="*/ 0 w 192"/>
                <a:gd name="T9" fmla="*/ 144 h 167"/>
                <a:gd name="T10" fmla="*/ 112 w 192"/>
                <a:gd name="T11" fmla="*/ 167 h 167"/>
                <a:gd name="T12" fmla="*/ 144 w 192"/>
                <a:gd name="T13" fmla="*/ 152 h 167"/>
                <a:gd name="T14" fmla="*/ 192 w 192"/>
                <a:gd name="T15" fmla="*/ 80 h 167"/>
                <a:gd name="T16" fmla="*/ 168 w 192"/>
                <a:gd name="T17" fmla="*/ 16 h 167"/>
                <a:gd name="T18" fmla="*/ 152 w 192"/>
                <a:gd name="T19" fmla="*/ 48 h 167"/>
                <a:gd name="T20" fmla="*/ 104 w 192"/>
                <a:gd name="T21" fmla="*/ 80 h 167"/>
                <a:gd name="T22" fmla="*/ 72 w 192"/>
                <a:gd name="T23" fmla="*/ 56 h 167"/>
                <a:gd name="T24" fmla="*/ 120 w 192"/>
                <a:gd name="T25" fmla="*/ 32 h 167"/>
                <a:gd name="T26" fmla="*/ 120 w 192"/>
                <a:gd name="T27" fmla="*/ 0 h 167"/>
                <a:gd name="T28" fmla="*/ 120 w 192"/>
                <a:gd name="T29" fmla="*/ 0 h 167"/>
                <a:gd name="T30" fmla="*/ 120 w 192"/>
                <a:gd name="T31" fmla="*/ 8 h 16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2"/>
                <a:gd name="T49" fmla="*/ 0 h 167"/>
                <a:gd name="T50" fmla="*/ 192 w 192"/>
                <a:gd name="T51" fmla="*/ 167 h 16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2" h="167">
                  <a:moveTo>
                    <a:pt x="120" y="8"/>
                  </a:moveTo>
                  <a:lnTo>
                    <a:pt x="80" y="0"/>
                  </a:lnTo>
                  <a:lnTo>
                    <a:pt x="32" y="32"/>
                  </a:lnTo>
                  <a:lnTo>
                    <a:pt x="0" y="56"/>
                  </a:lnTo>
                  <a:lnTo>
                    <a:pt x="0" y="144"/>
                  </a:lnTo>
                  <a:lnTo>
                    <a:pt x="112" y="167"/>
                  </a:lnTo>
                  <a:lnTo>
                    <a:pt x="144" y="152"/>
                  </a:lnTo>
                  <a:lnTo>
                    <a:pt x="192" y="80"/>
                  </a:lnTo>
                  <a:lnTo>
                    <a:pt x="168" y="16"/>
                  </a:lnTo>
                  <a:lnTo>
                    <a:pt x="152" y="48"/>
                  </a:lnTo>
                  <a:lnTo>
                    <a:pt x="104" y="80"/>
                  </a:lnTo>
                  <a:lnTo>
                    <a:pt x="72" y="56"/>
                  </a:lnTo>
                  <a:lnTo>
                    <a:pt x="120" y="32"/>
                  </a:lnTo>
                  <a:lnTo>
                    <a:pt x="120" y="0"/>
                  </a:lnTo>
                  <a:lnTo>
                    <a:pt x="120" y="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2" name="Freeform 99"/>
            <p:cNvSpPr>
              <a:spLocks/>
            </p:cNvSpPr>
            <p:nvPr/>
          </p:nvSpPr>
          <p:spPr bwMode="auto">
            <a:xfrm>
              <a:off x="1375" y="3882"/>
              <a:ext cx="80" cy="151"/>
            </a:xfrm>
            <a:custGeom>
              <a:avLst/>
              <a:gdLst>
                <a:gd name="T0" fmla="*/ 64 w 80"/>
                <a:gd name="T1" fmla="*/ 0 h 151"/>
                <a:gd name="T2" fmla="*/ 80 w 80"/>
                <a:gd name="T3" fmla="*/ 8 h 151"/>
                <a:gd name="T4" fmla="*/ 32 w 80"/>
                <a:gd name="T5" fmla="*/ 151 h 151"/>
                <a:gd name="T6" fmla="*/ 0 w 80"/>
                <a:gd name="T7" fmla="*/ 143 h 151"/>
                <a:gd name="T8" fmla="*/ 64 w 80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51"/>
                <a:gd name="T17" fmla="*/ 80 w 80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51">
                  <a:moveTo>
                    <a:pt x="64" y="0"/>
                  </a:moveTo>
                  <a:lnTo>
                    <a:pt x="80" y="8"/>
                  </a:lnTo>
                  <a:lnTo>
                    <a:pt x="32" y="151"/>
                  </a:lnTo>
                  <a:lnTo>
                    <a:pt x="0" y="14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6300788" y="4518025"/>
            <a:ext cx="2447925" cy="2339975"/>
            <a:chOff x="4132" y="632"/>
            <a:chExt cx="1571" cy="1655"/>
          </a:xfrm>
        </p:grpSpPr>
        <p:grpSp>
          <p:nvGrpSpPr>
            <p:cNvPr id="29718" name="Group 11"/>
            <p:cNvGrpSpPr>
              <a:grpSpLocks/>
            </p:cNvGrpSpPr>
            <p:nvPr/>
          </p:nvGrpSpPr>
          <p:grpSpPr bwMode="auto">
            <a:xfrm>
              <a:off x="4132" y="1539"/>
              <a:ext cx="649" cy="649"/>
              <a:chOff x="4132" y="1539"/>
              <a:chExt cx="649" cy="649"/>
            </a:xfrm>
          </p:grpSpPr>
          <p:sp>
            <p:nvSpPr>
              <p:cNvPr id="29762" name="AutoShape 2"/>
              <p:cNvSpPr>
                <a:spLocks noChangeArrowheads="1"/>
              </p:cNvSpPr>
              <p:nvPr/>
            </p:nvSpPr>
            <p:spPr bwMode="auto">
              <a:xfrm>
                <a:off x="4132" y="1539"/>
                <a:ext cx="649" cy="649"/>
              </a:xfrm>
              <a:prstGeom prst="roundRect">
                <a:avLst>
                  <a:gd name="adj" fmla="val 10852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3" name="Rectangle 3"/>
              <p:cNvSpPr>
                <a:spLocks noChangeArrowheads="1"/>
              </p:cNvSpPr>
              <p:nvPr/>
            </p:nvSpPr>
            <p:spPr bwMode="auto">
              <a:xfrm>
                <a:off x="4236" y="1715"/>
                <a:ext cx="441" cy="27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764" name="Group 10"/>
              <p:cNvGrpSpPr>
                <a:grpSpLocks/>
              </p:cNvGrpSpPr>
              <p:nvPr/>
            </p:nvGrpSpPr>
            <p:grpSpPr bwMode="auto">
              <a:xfrm>
                <a:off x="4260" y="1787"/>
                <a:ext cx="401" cy="169"/>
                <a:chOff x="4260" y="1787"/>
                <a:chExt cx="401" cy="169"/>
              </a:xfrm>
            </p:grpSpPr>
            <p:sp>
              <p:nvSpPr>
                <p:cNvPr id="29765" name="Rectangle 4" descr="50%"/>
                <p:cNvSpPr>
                  <a:spLocks noChangeArrowheads="1"/>
                </p:cNvSpPr>
                <p:nvPr/>
              </p:nvSpPr>
              <p:spPr bwMode="auto">
                <a:xfrm>
                  <a:off x="4260" y="1955"/>
                  <a:ext cx="401" cy="1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66" name="Rectangle 5" descr="50%"/>
                <p:cNvSpPr>
                  <a:spLocks noChangeArrowheads="1"/>
                </p:cNvSpPr>
                <p:nvPr/>
              </p:nvSpPr>
              <p:spPr bwMode="auto">
                <a:xfrm>
                  <a:off x="4284" y="1867"/>
                  <a:ext cx="34" cy="74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67" name="Rectangle 6" descr="50%"/>
                <p:cNvSpPr>
                  <a:spLocks noChangeArrowheads="1"/>
                </p:cNvSpPr>
                <p:nvPr/>
              </p:nvSpPr>
              <p:spPr bwMode="auto">
                <a:xfrm>
                  <a:off x="4356" y="1851"/>
                  <a:ext cx="34" cy="90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68" name="Rectangle 7" descr="50%"/>
                <p:cNvSpPr>
                  <a:spLocks noChangeArrowheads="1"/>
                </p:cNvSpPr>
                <p:nvPr/>
              </p:nvSpPr>
              <p:spPr bwMode="auto">
                <a:xfrm>
                  <a:off x="4428" y="1827"/>
                  <a:ext cx="34" cy="114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69" name="Rectangle 8" descr="50%"/>
                <p:cNvSpPr>
                  <a:spLocks noChangeArrowheads="1"/>
                </p:cNvSpPr>
                <p:nvPr/>
              </p:nvSpPr>
              <p:spPr bwMode="auto">
                <a:xfrm>
                  <a:off x="4508" y="1811"/>
                  <a:ext cx="33" cy="130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70" name="Rectangle 9" descr="50%"/>
                <p:cNvSpPr>
                  <a:spLocks noChangeArrowheads="1"/>
                </p:cNvSpPr>
                <p:nvPr/>
              </p:nvSpPr>
              <p:spPr bwMode="auto">
                <a:xfrm>
                  <a:off x="4579" y="1787"/>
                  <a:ext cx="34" cy="161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719" name="Group 14"/>
            <p:cNvGrpSpPr>
              <a:grpSpLocks/>
            </p:cNvGrpSpPr>
            <p:nvPr/>
          </p:nvGrpSpPr>
          <p:grpSpPr bwMode="auto">
            <a:xfrm>
              <a:off x="4535" y="2014"/>
              <a:ext cx="193" cy="273"/>
              <a:chOff x="4535" y="2014"/>
              <a:chExt cx="193" cy="273"/>
            </a:xfrm>
          </p:grpSpPr>
          <p:sp>
            <p:nvSpPr>
              <p:cNvPr id="29760" name="Freeform 12"/>
              <p:cNvSpPr>
                <a:spLocks/>
              </p:cNvSpPr>
              <p:nvPr/>
            </p:nvSpPr>
            <p:spPr bwMode="auto">
              <a:xfrm>
                <a:off x="4535" y="2118"/>
                <a:ext cx="193" cy="169"/>
              </a:xfrm>
              <a:custGeom>
                <a:avLst/>
                <a:gdLst>
                  <a:gd name="T0" fmla="*/ 120 w 193"/>
                  <a:gd name="T1" fmla="*/ 8 h 169"/>
                  <a:gd name="T2" fmla="*/ 80 w 193"/>
                  <a:gd name="T3" fmla="*/ 0 h 169"/>
                  <a:gd name="T4" fmla="*/ 32 w 193"/>
                  <a:gd name="T5" fmla="*/ 32 h 169"/>
                  <a:gd name="T6" fmla="*/ 0 w 193"/>
                  <a:gd name="T7" fmla="*/ 56 h 169"/>
                  <a:gd name="T8" fmla="*/ 0 w 193"/>
                  <a:gd name="T9" fmla="*/ 144 h 169"/>
                  <a:gd name="T10" fmla="*/ 112 w 193"/>
                  <a:gd name="T11" fmla="*/ 168 h 169"/>
                  <a:gd name="T12" fmla="*/ 144 w 193"/>
                  <a:gd name="T13" fmla="*/ 152 h 169"/>
                  <a:gd name="T14" fmla="*/ 192 w 193"/>
                  <a:gd name="T15" fmla="*/ 80 h 169"/>
                  <a:gd name="T16" fmla="*/ 168 w 193"/>
                  <a:gd name="T17" fmla="*/ 16 h 169"/>
                  <a:gd name="T18" fmla="*/ 152 w 193"/>
                  <a:gd name="T19" fmla="*/ 48 h 169"/>
                  <a:gd name="T20" fmla="*/ 104 w 193"/>
                  <a:gd name="T21" fmla="*/ 80 h 169"/>
                  <a:gd name="T22" fmla="*/ 72 w 193"/>
                  <a:gd name="T23" fmla="*/ 56 h 169"/>
                  <a:gd name="T24" fmla="*/ 120 w 193"/>
                  <a:gd name="T25" fmla="*/ 32 h 169"/>
                  <a:gd name="T26" fmla="*/ 120 w 193"/>
                  <a:gd name="T27" fmla="*/ 0 h 169"/>
                  <a:gd name="T28" fmla="*/ 120 w 193"/>
                  <a:gd name="T29" fmla="*/ 8 h 16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3"/>
                  <a:gd name="T46" fmla="*/ 0 h 169"/>
                  <a:gd name="T47" fmla="*/ 193 w 193"/>
                  <a:gd name="T48" fmla="*/ 169 h 16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3" h="169">
                    <a:moveTo>
                      <a:pt x="120" y="8"/>
                    </a:moveTo>
                    <a:lnTo>
                      <a:pt x="80" y="0"/>
                    </a:lnTo>
                    <a:lnTo>
                      <a:pt x="32" y="32"/>
                    </a:lnTo>
                    <a:lnTo>
                      <a:pt x="0" y="56"/>
                    </a:lnTo>
                    <a:lnTo>
                      <a:pt x="0" y="144"/>
                    </a:lnTo>
                    <a:lnTo>
                      <a:pt x="112" y="168"/>
                    </a:lnTo>
                    <a:lnTo>
                      <a:pt x="144" y="152"/>
                    </a:lnTo>
                    <a:lnTo>
                      <a:pt x="192" y="80"/>
                    </a:lnTo>
                    <a:lnTo>
                      <a:pt x="168" y="16"/>
                    </a:lnTo>
                    <a:lnTo>
                      <a:pt x="152" y="48"/>
                    </a:lnTo>
                    <a:lnTo>
                      <a:pt x="104" y="80"/>
                    </a:lnTo>
                    <a:lnTo>
                      <a:pt x="72" y="56"/>
                    </a:lnTo>
                    <a:lnTo>
                      <a:pt x="120" y="32"/>
                    </a:lnTo>
                    <a:lnTo>
                      <a:pt x="120" y="0"/>
                    </a:lnTo>
                    <a:lnTo>
                      <a:pt x="120" y="8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61" name="Freeform 13"/>
              <p:cNvSpPr>
                <a:spLocks/>
              </p:cNvSpPr>
              <p:nvPr/>
            </p:nvSpPr>
            <p:spPr bwMode="auto">
              <a:xfrm>
                <a:off x="4647" y="2014"/>
                <a:ext cx="81" cy="153"/>
              </a:xfrm>
              <a:custGeom>
                <a:avLst/>
                <a:gdLst>
                  <a:gd name="T0" fmla="*/ 64 w 81"/>
                  <a:gd name="T1" fmla="*/ 0 h 153"/>
                  <a:gd name="T2" fmla="*/ 80 w 81"/>
                  <a:gd name="T3" fmla="*/ 8 h 153"/>
                  <a:gd name="T4" fmla="*/ 32 w 81"/>
                  <a:gd name="T5" fmla="*/ 152 h 153"/>
                  <a:gd name="T6" fmla="*/ 0 w 81"/>
                  <a:gd name="T7" fmla="*/ 144 h 153"/>
                  <a:gd name="T8" fmla="*/ 64 w 81"/>
                  <a:gd name="T9" fmla="*/ 0 h 1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53"/>
                  <a:gd name="T17" fmla="*/ 81 w 81"/>
                  <a:gd name="T18" fmla="*/ 153 h 1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53">
                    <a:moveTo>
                      <a:pt x="64" y="0"/>
                    </a:moveTo>
                    <a:lnTo>
                      <a:pt x="80" y="8"/>
                    </a:lnTo>
                    <a:lnTo>
                      <a:pt x="32" y="152"/>
                    </a:lnTo>
                    <a:lnTo>
                      <a:pt x="0" y="144"/>
                    </a:lnTo>
                    <a:lnTo>
                      <a:pt x="64" y="0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20" name="Arc 15"/>
            <p:cNvSpPr>
              <a:spLocks/>
            </p:cNvSpPr>
            <p:nvPr/>
          </p:nvSpPr>
          <p:spPr bwMode="auto">
            <a:xfrm>
              <a:off x="4772" y="1408"/>
              <a:ext cx="812" cy="7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1" name="Arc 16"/>
            <p:cNvSpPr>
              <a:spLocks/>
            </p:cNvSpPr>
            <p:nvPr/>
          </p:nvSpPr>
          <p:spPr bwMode="auto">
            <a:xfrm>
              <a:off x="5551" y="1200"/>
              <a:ext cx="65" cy="113"/>
            </a:xfrm>
            <a:custGeom>
              <a:avLst/>
              <a:gdLst>
                <a:gd name="T0" fmla="*/ 0 w 12043"/>
                <a:gd name="T1" fmla="*/ 0 h 21600"/>
                <a:gd name="T2" fmla="*/ 0 w 12043"/>
                <a:gd name="T3" fmla="*/ 0 h 21600"/>
                <a:gd name="T4" fmla="*/ 0 w 12043"/>
                <a:gd name="T5" fmla="*/ 0 h 21600"/>
                <a:gd name="T6" fmla="*/ 0 60000 65536"/>
                <a:gd name="T7" fmla="*/ 0 60000 65536"/>
                <a:gd name="T8" fmla="*/ 0 60000 65536"/>
                <a:gd name="T9" fmla="*/ 0 w 12043"/>
                <a:gd name="T10" fmla="*/ 0 h 21600"/>
                <a:gd name="T11" fmla="*/ 12043 w 1204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43" h="21600" fill="none" extrusionOk="0">
                  <a:moveTo>
                    <a:pt x="12043" y="20964"/>
                  </a:moveTo>
                  <a:cubicBezTo>
                    <a:pt x="10341" y="21386"/>
                    <a:pt x="8595" y="21599"/>
                    <a:pt x="6842" y="21600"/>
                  </a:cubicBezTo>
                  <a:cubicBezTo>
                    <a:pt x="4516" y="21600"/>
                    <a:pt x="2205" y="21224"/>
                    <a:pt x="0" y="20487"/>
                  </a:cubicBezTo>
                </a:path>
                <a:path w="12043" h="21600" stroke="0" extrusionOk="0">
                  <a:moveTo>
                    <a:pt x="12043" y="20964"/>
                  </a:moveTo>
                  <a:cubicBezTo>
                    <a:pt x="10341" y="21386"/>
                    <a:pt x="8595" y="21599"/>
                    <a:pt x="6842" y="21600"/>
                  </a:cubicBezTo>
                  <a:cubicBezTo>
                    <a:pt x="4516" y="21600"/>
                    <a:pt x="2205" y="21224"/>
                    <a:pt x="0" y="20487"/>
                  </a:cubicBezTo>
                  <a:lnTo>
                    <a:pt x="6842" y="0"/>
                  </a:lnTo>
                  <a:lnTo>
                    <a:pt x="12043" y="209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2" name="Line 17"/>
            <p:cNvSpPr>
              <a:spLocks noChangeShapeType="1"/>
            </p:cNvSpPr>
            <p:nvPr/>
          </p:nvSpPr>
          <p:spPr bwMode="auto">
            <a:xfrm flipV="1">
              <a:off x="5582" y="1279"/>
              <a:ext cx="0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9723" name="Picture 18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" y="632"/>
              <a:ext cx="418" cy="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24" name="Group 54"/>
            <p:cNvGrpSpPr>
              <a:grpSpLocks/>
            </p:cNvGrpSpPr>
            <p:nvPr/>
          </p:nvGrpSpPr>
          <p:grpSpPr bwMode="auto">
            <a:xfrm>
              <a:off x="5039" y="1727"/>
              <a:ext cx="664" cy="389"/>
              <a:chOff x="5039" y="1727"/>
              <a:chExt cx="664" cy="389"/>
            </a:xfrm>
          </p:grpSpPr>
          <p:grpSp>
            <p:nvGrpSpPr>
              <p:cNvPr id="29725" name="Group 49"/>
              <p:cNvGrpSpPr>
                <a:grpSpLocks/>
              </p:cNvGrpSpPr>
              <p:nvPr/>
            </p:nvGrpSpPr>
            <p:grpSpPr bwMode="auto">
              <a:xfrm>
                <a:off x="5039" y="1727"/>
                <a:ext cx="664" cy="389"/>
                <a:chOff x="5039" y="1727"/>
                <a:chExt cx="664" cy="389"/>
              </a:xfrm>
            </p:grpSpPr>
            <p:sp>
              <p:nvSpPr>
                <p:cNvPr id="29730" name="Rectangle 19" descr="90%"/>
                <p:cNvSpPr>
                  <a:spLocks noChangeArrowheads="1"/>
                </p:cNvSpPr>
                <p:nvPr/>
              </p:nvSpPr>
              <p:spPr bwMode="auto">
                <a:xfrm>
                  <a:off x="5043" y="1923"/>
                  <a:ext cx="649" cy="193"/>
                </a:xfrm>
                <a:prstGeom prst="rect">
                  <a:avLst/>
                </a:prstGeom>
                <a:pattFill prst="pct90">
                  <a:fgClr>
                    <a:srgbClr val="FFFFFF"/>
                  </a:fgClr>
                  <a:bgClr>
                    <a:srgbClr val="000000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31" name="Freeform 20" descr="90%"/>
                <p:cNvSpPr>
                  <a:spLocks/>
                </p:cNvSpPr>
                <p:nvPr/>
              </p:nvSpPr>
              <p:spPr bwMode="auto">
                <a:xfrm>
                  <a:off x="5039" y="1855"/>
                  <a:ext cx="664" cy="57"/>
                </a:xfrm>
                <a:custGeom>
                  <a:avLst/>
                  <a:gdLst>
                    <a:gd name="T0" fmla="*/ 40 w 664"/>
                    <a:gd name="T1" fmla="*/ 56 h 57"/>
                    <a:gd name="T2" fmla="*/ 72 w 664"/>
                    <a:gd name="T3" fmla="*/ 56 h 57"/>
                    <a:gd name="T4" fmla="*/ 639 w 664"/>
                    <a:gd name="T5" fmla="*/ 56 h 57"/>
                    <a:gd name="T6" fmla="*/ 663 w 664"/>
                    <a:gd name="T7" fmla="*/ 48 h 57"/>
                    <a:gd name="T8" fmla="*/ 663 w 664"/>
                    <a:gd name="T9" fmla="*/ 16 h 57"/>
                    <a:gd name="T10" fmla="*/ 639 w 664"/>
                    <a:gd name="T11" fmla="*/ 0 h 57"/>
                    <a:gd name="T12" fmla="*/ 16 w 664"/>
                    <a:gd name="T13" fmla="*/ 0 h 57"/>
                    <a:gd name="T14" fmla="*/ 0 w 664"/>
                    <a:gd name="T15" fmla="*/ 16 h 57"/>
                    <a:gd name="T16" fmla="*/ 0 w 664"/>
                    <a:gd name="T17" fmla="*/ 48 h 57"/>
                    <a:gd name="T18" fmla="*/ 16 w 664"/>
                    <a:gd name="T19" fmla="*/ 56 h 57"/>
                    <a:gd name="T20" fmla="*/ 40 w 664"/>
                    <a:gd name="T21" fmla="*/ 56 h 5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64"/>
                    <a:gd name="T34" fmla="*/ 0 h 57"/>
                    <a:gd name="T35" fmla="*/ 664 w 664"/>
                    <a:gd name="T36" fmla="*/ 57 h 5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64" h="57">
                      <a:moveTo>
                        <a:pt x="40" y="56"/>
                      </a:moveTo>
                      <a:lnTo>
                        <a:pt x="72" y="56"/>
                      </a:lnTo>
                      <a:lnTo>
                        <a:pt x="639" y="56"/>
                      </a:lnTo>
                      <a:lnTo>
                        <a:pt x="663" y="48"/>
                      </a:lnTo>
                      <a:lnTo>
                        <a:pt x="663" y="16"/>
                      </a:lnTo>
                      <a:lnTo>
                        <a:pt x="639" y="0"/>
                      </a:lnTo>
                      <a:lnTo>
                        <a:pt x="16" y="0"/>
                      </a:lnTo>
                      <a:lnTo>
                        <a:pt x="0" y="16"/>
                      </a:lnTo>
                      <a:lnTo>
                        <a:pt x="0" y="48"/>
                      </a:lnTo>
                      <a:lnTo>
                        <a:pt x="16" y="56"/>
                      </a:lnTo>
                      <a:lnTo>
                        <a:pt x="40" y="56"/>
                      </a:lnTo>
                    </a:path>
                  </a:pathLst>
                </a:custGeom>
                <a:pattFill prst="pct90">
                  <a:fgClr>
                    <a:srgbClr val="FFFFFF"/>
                  </a:fgClr>
                  <a:bgClr>
                    <a:srgbClr val="000000"/>
                  </a:bgClr>
                </a:patt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32" name="Freeform 21" descr="90%"/>
                <p:cNvSpPr>
                  <a:spLocks/>
                </p:cNvSpPr>
                <p:nvPr/>
              </p:nvSpPr>
              <p:spPr bwMode="auto">
                <a:xfrm>
                  <a:off x="5079" y="1759"/>
                  <a:ext cx="17" cy="89"/>
                </a:xfrm>
                <a:custGeom>
                  <a:avLst/>
                  <a:gdLst>
                    <a:gd name="T0" fmla="*/ 0 w 17"/>
                    <a:gd name="T1" fmla="*/ 0 h 89"/>
                    <a:gd name="T2" fmla="*/ 16 w 17"/>
                    <a:gd name="T3" fmla="*/ 0 h 89"/>
                    <a:gd name="T4" fmla="*/ 16 w 17"/>
                    <a:gd name="T5" fmla="*/ 88 h 89"/>
                    <a:gd name="T6" fmla="*/ 0 w 17"/>
                    <a:gd name="T7" fmla="*/ 88 h 89"/>
                    <a:gd name="T8" fmla="*/ 0 w 17"/>
                    <a:gd name="T9" fmla="*/ 0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89"/>
                    <a:gd name="T17" fmla="*/ 17 w 17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89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88"/>
                      </a:lnTo>
                      <a:lnTo>
                        <a:pt x="0" y="88"/>
                      </a:lnTo>
                      <a:lnTo>
                        <a:pt x="0" y="0"/>
                      </a:lnTo>
                    </a:path>
                  </a:pathLst>
                </a:custGeom>
                <a:pattFill prst="pct90">
                  <a:fgClr>
                    <a:srgbClr val="FFFFFF"/>
                  </a:fgClr>
                  <a:bgClr>
                    <a:srgbClr val="000000"/>
                  </a:bgClr>
                </a:patt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33" name="Rectangle 22" descr="90%"/>
                <p:cNvSpPr>
                  <a:spLocks noChangeArrowheads="1"/>
                </p:cNvSpPr>
                <p:nvPr/>
              </p:nvSpPr>
              <p:spPr bwMode="auto">
                <a:xfrm>
                  <a:off x="5099" y="1731"/>
                  <a:ext cx="553" cy="114"/>
                </a:xfrm>
                <a:prstGeom prst="rect">
                  <a:avLst/>
                </a:prstGeom>
                <a:pattFill prst="pct90">
                  <a:fgClr>
                    <a:srgbClr val="FFFFFF"/>
                  </a:fgClr>
                  <a:bgClr>
                    <a:srgbClr val="000000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734" name="Group 48"/>
                <p:cNvGrpSpPr>
                  <a:grpSpLocks/>
                </p:cNvGrpSpPr>
                <p:nvPr/>
              </p:nvGrpSpPr>
              <p:grpSpPr bwMode="auto">
                <a:xfrm>
                  <a:off x="5119" y="1727"/>
                  <a:ext cx="519" cy="128"/>
                  <a:chOff x="5119" y="1727"/>
                  <a:chExt cx="519" cy="128"/>
                </a:xfrm>
              </p:grpSpPr>
              <p:sp>
                <p:nvSpPr>
                  <p:cNvPr id="2973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5119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36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5143" y="1735"/>
                    <a:ext cx="0" cy="11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37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5159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38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183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39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5231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0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5247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5207" y="1727"/>
                    <a:ext cx="0" cy="11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2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5311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3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5335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4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5359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5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5375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6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5398" y="1735"/>
                    <a:ext cx="0" cy="11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7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422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8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438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9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5462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0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5486" y="1727"/>
                    <a:ext cx="0" cy="11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1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5502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2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5526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3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5550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4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5574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5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5590" y="1727"/>
                    <a:ext cx="0" cy="11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6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614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7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5638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5295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9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5271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726" name="Group 53"/>
              <p:cNvGrpSpPr>
                <a:grpSpLocks/>
              </p:cNvGrpSpPr>
              <p:nvPr/>
            </p:nvGrpSpPr>
            <p:grpSpPr bwMode="auto">
              <a:xfrm>
                <a:off x="5195" y="1867"/>
                <a:ext cx="217" cy="241"/>
                <a:chOff x="5195" y="1867"/>
                <a:chExt cx="217" cy="241"/>
              </a:xfrm>
            </p:grpSpPr>
            <p:sp>
              <p:nvSpPr>
                <p:cNvPr id="29727" name="Oval 50" descr="90%"/>
                <p:cNvSpPr>
                  <a:spLocks noChangeArrowheads="1"/>
                </p:cNvSpPr>
                <p:nvPr/>
              </p:nvSpPr>
              <p:spPr bwMode="auto">
                <a:xfrm>
                  <a:off x="5195" y="1867"/>
                  <a:ext cx="217" cy="241"/>
                </a:xfrm>
                <a:prstGeom prst="ellipse">
                  <a:avLst/>
                </a:prstGeom>
                <a:pattFill prst="pct90">
                  <a:fgClr>
                    <a:srgbClr val="FFFFFF"/>
                  </a:fgClr>
                  <a:bgClr>
                    <a:srgbClr val="000000"/>
                  </a:bgClr>
                </a:patt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8" name="Oval 51"/>
                <p:cNvSpPr>
                  <a:spLocks noChangeArrowheads="1"/>
                </p:cNvSpPr>
                <p:nvPr/>
              </p:nvSpPr>
              <p:spPr bwMode="auto">
                <a:xfrm>
                  <a:off x="5211" y="1891"/>
                  <a:ext cx="185" cy="201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9" name="Oval 52" descr="75%"/>
                <p:cNvSpPr>
                  <a:spLocks noChangeArrowheads="1"/>
                </p:cNvSpPr>
                <p:nvPr/>
              </p:nvSpPr>
              <p:spPr bwMode="auto">
                <a:xfrm>
                  <a:off x="5235" y="1915"/>
                  <a:ext cx="130" cy="153"/>
                </a:xfrm>
                <a:prstGeom prst="ellipse">
                  <a:avLst/>
                </a:prstGeom>
                <a:pattFill prst="pct75">
                  <a:fgClr>
                    <a:srgbClr val="FFFFFF"/>
                  </a:fgClr>
                  <a:bgClr>
                    <a:srgbClr val="000000"/>
                  </a:bgClr>
                </a:patt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9700" name="Rectangle 5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Scripted simulations</a:t>
            </a:r>
          </a:p>
        </p:txBody>
      </p:sp>
      <p:sp>
        <p:nvSpPr>
          <p:cNvPr id="29701" name="Rectangle 57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740025"/>
          </a:xfrm>
          <a:noFill/>
        </p:spPr>
        <p:txBody>
          <a:bodyPr lIns="92075" tIns="46038" rIns="92075" bIns="46038">
            <a:normAutofit fontScale="92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create storyboard with media tools</a:t>
            </a:r>
          </a:p>
          <a:p>
            <a:pPr lvl="1" eaLnBrk="1" hangingPunct="1"/>
            <a:r>
              <a:rPr lang="en-US">
                <a:latin typeface="Verdana" charset="0"/>
              </a:rPr>
              <a:t>scene transition activated by simple user inputs</a:t>
            </a:r>
          </a:p>
          <a:p>
            <a:pPr lvl="1" eaLnBrk="1" hangingPunct="1"/>
            <a:r>
              <a:rPr lang="en-US">
                <a:latin typeface="Verdana" charset="0"/>
              </a:rPr>
              <a:t>a simple vertical prototype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user given a very tight script/task to follow</a:t>
            </a:r>
          </a:p>
          <a:p>
            <a:pPr lvl="1" eaLnBrk="1" hangingPunct="1"/>
            <a:r>
              <a:rPr lang="en-US">
                <a:latin typeface="Verdana" charset="0"/>
              </a:rPr>
              <a:t>appears to behave as a real system</a:t>
            </a:r>
          </a:p>
          <a:p>
            <a:pPr lvl="1" eaLnBrk="1" hangingPunct="1"/>
            <a:r>
              <a:rPr lang="en-US">
                <a:latin typeface="Verdana" charset="0"/>
              </a:rPr>
              <a:t>script deviations blow the simulation</a:t>
            </a:r>
          </a:p>
        </p:txBody>
      </p:sp>
      <p:grpSp>
        <p:nvGrpSpPr>
          <p:cNvPr id="12" name="Group 102"/>
          <p:cNvGrpSpPr>
            <a:grpSpLocks/>
          </p:cNvGrpSpPr>
          <p:nvPr/>
        </p:nvGrpSpPr>
        <p:grpSpPr bwMode="auto">
          <a:xfrm>
            <a:off x="5543550" y="4340225"/>
            <a:ext cx="3203575" cy="2305050"/>
            <a:chOff x="3200" y="2572"/>
            <a:chExt cx="2037" cy="1417"/>
          </a:xfrm>
        </p:grpSpPr>
        <p:sp>
          <p:nvSpPr>
            <p:cNvPr id="29703" name="Rectangle 71"/>
            <p:cNvSpPr>
              <a:spLocks noChangeArrowheads="1"/>
            </p:cNvSpPr>
            <p:nvPr/>
          </p:nvSpPr>
          <p:spPr bwMode="auto">
            <a:xfrm>
              <a:off x="3200" y="2572"/>
              <a:ext cx="2037" cy="14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4" name="Rectangle 72"/>
            <p:cNvSpPr>
              <a:spLocks noChangeArrowheads="1"/>
            </p:cNvSpPr>
            <p:nvPr/>
          </p:nvSpPr>
          <p:spPr bwMode="auto">
            <a:xfrm>
              <a:off x="3200" y="2572"/>
              <a:ext cx="2037" cy="17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73"/>
            <p:cNvSpPr>
              <a:spLocks noChangeArrowheads="1"/>
            </p:cNvSpPr>
            <p:nvPr/>
          </p:nvSpPr>
          <p:spPr bwMode="auto">
            <a:xfrm>
              <a:off x="3337" y="2599"/>
              <a:ext cx="1149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400">
                  <a:solidFill>
                    <a:srgbClr val="000000"/>
                  </a:solidFill>
                  <a:latin typeface="Times New Roman" charset="0"/>
                </a:rPr>
                <a:t>Control panel for pump 2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06" name="Rectangle 74"/>
            <p:cNvSpPr>
              <a:spLocks noChangeArrowheads="1"/>
            </p:cNvSpPr>
            <p:nvPr/>
          </p:nvSpPr>
          <p:spPr bwMode="auto">
            <a:xfrm>
              <a:off x="3328" y="3002"/>
              <a:ext cx="926" cy="1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7" name="AutoShape 75"/>
            <p:cNvSpPr>
              <a:spLocks noChangeArrowheads="1"/>
            </p:cNvSpPr>
            <p:nvPr/>
          </p:nvSpPr>
          <p:spPr bwMode="auto">
            <a:xfrm>
              <a:off x="3328" y="2954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8" name="Rectangle 76"/>
            <p:cNvSpPr>
              <a:spLocks noChangeArrowheads="1"/>
            </p:cNvSpPr>
            <p:nvPr/>
          </p:nvSpPr>
          <p:spPr bwMode="auto">
            <a:xfrm>
              <a:off x="3320" y="3265"/>
              <a:ext cx="926" cy="1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9" name="AutoShape 77"/>
            <p:cNvSpPr>
              <a:spLocks noChangeArrowheads="1"/>
            </p:cNvSpPr>
            <p:nvPr/>
          </p:nvSpPr>
          <p:spPr bwMode="auto">
            <a:xfrm>
              <a:off x="3583" y="3217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Rectangle 78"/>
            <p:cNvSpPr>
              <a:spLocks noChangeArrowheads="1"/>
            </p:cNvSpPr>
            <p:nvPr/>
          </p:nvSpPr>
          <p:spPr bwMode="auto">
            <a:xfrm>
              <a:off x="3312" y="3527"/>
              <a:ext cx="926" cy="1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AutoShape 79"/>
            <p:cNvSpPr>
              <a:spLocks noChangeArrowheads="1"/>
            </p:cNvSpPr>
            <p:nvPr/>
          </p:nvSpPr>
          <p:spPr bwMode="auto">
            <a:xfrm>
              <a:off x="4182" y="3472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Rectangle 80"/>
            <p:cNvSpPr>
              <a:spLocks noChangeArrowheads="1"/>
            </p:cNvSpPr>
            <p:nvPr/>
          </p:nvSpPr>
          <p:spPr bwMode="auto">
            <a:xfrm>
              <a:off x="4434" y="3013"/>
              <a:ext cx="703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coolant flow 0 %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13" name="Rectangle 81"/>
            <p:cNvSpPr>
              <a:spLocks noChangeArrowheads="1"/>
            </p:cNvSpPr>
            <p:nvPr/>
          </p:nvSpPr>
          <p:spPr bwMode="auto">
            <a:xfrm>
              <a:off x="4435" y="3252"/>
              <a:ext cx="606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retardant 20%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14" name="Rectangle 82"/>
            <p:cNvSpPr>
              <a:spLocks noChangeArrowheads="1"/>
            </p:cNvSpPr>
            <p:nvPr/>
          </p:nvSpPr>
          <p:spPr bwMode="auto">
            <a:xfrm>
              <a:off x="4442" y="3507"/>
              <a:ext cx="536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speed 100%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15" name="Rectangle 83"/>
            <p:cNvSpPr>
              <a:spLocks noChangeArrowheads="1"/>
            </p:cNvSpPr>
            <p:nvPr/>
          </p:nvSpPr>
          <p:spPr bwMode="auto">
            <a:xfrm>
              <a:off x="3855" y="2767"/>
              <a:ext cx="678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800" b="1">
                  <a:solidFill>
                    <a:srgbClr val="000000"/>
                  </a:solidFill>
                  <a:latin typeface="Arial" charset="0"/>
                </a:rPr>
                <a:t>DANGER!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16" name="AutoShape 91"/>
            <p:cNvSpPr>
              <a:spLocks noChangeArrowheads="1"/>
            </p:cNvSpPr>
            <p:nvPr/>
          </p:nvSpPr>
          <p:spPr bwMode="auto">
            <a:xfrm>
              <a:off x="3344" y="3830"/>
              <a:ext cx="918" cy="119"/>
            </a:xfrm>
            <a:prstGeom prst="roundRect">
              <a:avLst>
                <a:gd name="adj" fmla="val 25000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Rectangle 92"/>
            <p:cNvSpPr>
              <a:spLocks noChangeArrowheads="1"/>
            </p:cNvSpPr>
            <p:nvPr/>
          </p:nvSpPr>
          <p:spPr bwMode="auto">
            <a:xfrm>
              <a:off x="3522" y="3834"/>
              <a:ext cx="472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Shut Down</a:t>
              </a:r>
              <a:endParaRPr lang="en-US" sz="14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89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0"/>
            <a:ext cx="7308850" cy="6853238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121" descr="stroller"/>
          <p:cNvPicPr>
            <a:picLocks noChangeAspect="1" noChangeArrowheads="1"/>
          </p:cNvPicPr>
          <p:nvPr/>
        </p:nvPicPr>
        <p:blipFill>
          <a:blip r:embed="rId3">
            <a:lum contrast="-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8275"/>
            <a:ext cx="17938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3" name="Group 219"/>
          <p:cNvGrpSpPr>
            <a:grpSpLocks/>
          </p:cNvGrpSpPr>
          <p:nvPr/>
        </p:nvGrpSpPr>
        <p:grpSpPr bwMode="auto">
          <a:xfrm>
            <a:off x="539750" y="6327775"/>
            <a:ext cx="1223963" cy="530225"/>
            <a:chOff x="0" y="1253"/>
            <a:chExt cx="1066" cy="589"/>
          </a:xfrm>
        </p:grpSpPr>
        <p:sp>
          <p:nvSpPr>
            <p:cNvPr id="30757" name="Rectangle 218"/>
            <p:cNvSpPr>
              <a:spLocks noChangeArrowheads="1"/>
            </p:cNvSpPr>
            <p:nvPr/>
          </p:nvSpPr>
          <p:spPr bwMode="auto">
            <a:xfrm>
              <a:off x="0" y="1253"/>
              <a:ext cx="1066" cy="589"/>
            </a:xfrm>
            <a:prstGeom prst="rect">
              <a:avLst/>
            </a:prstGeom>
            <a:solidFill>
              <a:srgbClr val="C1BD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699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0758" name="Group 217"/>
            <p:cNvGrpSpPr>
              <a:grpSpLocks/>
            </p:cNvGrpSpPr>
            <p:nvPr/>
          </p:nvGrpSpPr>
          <p:grpSpPr bwMode="auto">
            <a:xfrm>
              <a:off x="136" y="1275"/>
              <a:ext cx="766" cy="542"/>
              <a:chOff x="773" y="1390"/>
              <a:chExt cx="766" cy="542"/>
            </a:xfrm>
          </p:grpSpPr>
          <p:sp>
            <p:nvSpPr>
              <p:cNvPr id="30759" name="Freeform 126"/>
              <p:cNvSpPr>
                <a:spLocks/>
              </p:cNvSpPr>
              <p:nvPr/>
            </p:nvSpPr>
            <p:spPr bwMode="auto">
              <a:xfrm>
                <a:off x="990" y="1864"/>
                <a:ext cx="55" cy="68"/>
              </a:xfrm>
              <a:custGeom>
                <a:avLst/>
                <a:gdLst>
                  <a:gd name="T0" fmla="*/ 4 w 109"/>
                  <a:gd name="T1" fmla="*/ 3 h 136"/>
                  <a:gd name="T2" fmla="*/ 4 w 109"/>
                  <a:gd name="T3" fmla="*/ 4 h 136"/>
                  <a:gd name="T4" fmla="*/ 3 w 109"/>
                  <a:gd name="T5" fmla="*/ 4 h 136"/>
                  <a:gd name="T6" fmla="*/ 3 w 109"/>
                  <a:gd name="T7" fmla="*/ 5 h 136"/>
                  <a:gd name="T8" fmla="*/ 3 w 109"/>
                  <a:gd name="T9" fmla="*/ 5 h 136"/>
                  <a:gd name="T10" fmla="*/ 2 w 109"/>
                  <a:gd name="T11" fmla="*/ 5 h 136"/>
                  <a:gd name="T12" fmla="*/ 2 w 109"/>
                  <a:gd name="T13" fmla="*/ 5 h 136"/>
                  <a:gd name="T14" fmla="*/ 1 w 109"/>
                  <a:gd name="T15" fmla="*/ 5 h 136"/>
                  <a:gd name="T16" fmla="*/ 1 w 109"/>
                  <a:gd name="T17" fmla="*/ 4 h 136"/>
                  <a:gd name="T18" fmla="*/ 1 w 109"/>
                  <a:gd name="T19" fmla="*/ 4 h 136"/>
                  <a:gd name="T20" fmla="*/ 1 w 109"/>
                  <a:gd name="T21" fmla="*/ 3 h 136"/>
                  <a:gd name="T22" fmla="*/ 1 w 109"/>
                  <a:gd name="T23" fmla="*/ 4 h 136"/>
                  <a:gd name="T24" fmla="*/ 2 w 109"/>
                  <a:gd name="T25" fmla="*/ 4 h 136"/>
                  <a:gd name="T26" fmla="*/ 2 w 109"/>
                  <a:gd name="T27" fmla="*/ 4 h 136"/>
                  <a:gd name="T28" fmla="*/ 3 w 109"/>
                  <a:gd name="T29" fmla="*/ 4 h 136"/>
                  <a:gd name="T30" fmla="*/ 3 w 109"/>
                  <a:gd name="T31" fmla="*/ 4 h 136"/>
                  <a:gd name="T32" fmla="*/ 3 w 109"/>
                  <a:gd name="T33" fmla="*/ 4 h 136"/>
                  <a:gd name="T34" fmla="*/ 3 w 109"/>
                  <a:gd name="T35" fmla="*/ 3 h 136"/>
                  <a:gd name="T36" fmla="*/ 3 w 109"/>
                  <a:gd name="T37" fmla="*/ 3 h 136"/>
                  <a:gd name="T38" fmla="*/ 3 w 109"/>
                  <a:gd name="T39" fmla="*/ 3 h 136"/>
                  <a:gd name="T40" fmla="*/ 3 w 109"/>
                  <a:gd name="T41" fmla="*/ 3 h 136"/>
                  <a:gd name="T42" fmla="*/ 2 w 109"/>
                  <a:gd name="T43" fmla="*/ 3 h 136"/>
                  <a:gd name="T44" fmla="*/ 2 w 109"/>
                  <a:gd name="T45" fmla="*/ 3 h 136"/>
                  <a:gd name="T46" fmla="*/ 1 w 109"/>
                  <a:gd name="T47" fmla="*/ 3 h 136"/>
                  <a:gd name="T48" fmla="*/ 1 w 109"/>
                  <a:gd name="T49" fmla="*/ 3 h 136"/>
                  <a:gd name="T50" fmla="*/ 1 w 109"/>
                  <a:gd name="T51" fmla="*/ 2 h 136"/>
                  <a:gd name="T52" fmla="*/ 1 w 109"/>
                  <a:gd name="T53" fmla="*/ 2 h 136"/>
                  <a:gd name="T54" fmla="*/ 1 w 109"/>
                  <a:gd name="T55" fmla="*/ 1 h 136"/>
                  <a:gd name="T56" fmla="*/ 1 w 109"/>
                  <a:gd name="T57" fmla="*/ 1 h 136"/>
                  <a:gd name="T58" fmla="*/ 1 w 109"/>
                  <a:gd name="T59" fmla="*/ 1 h 136"/>
                  <a:gd name="T60" fmla="*/ 2 w 109"/>
                  <a:gd name="T61" fmla="*/ 1 h 136"/>
                  <a:gd name="T62" fmla="*/ 2 w 109"/>
                  <a:gd name="T63" fmla="*/ 0 h 136"/>
                  <a:gd name="T64" fmla="*/ 2 w 109"/>
                  <a:gd name="T65" fmla="*/ 0 h 136"/>
                  <a:gd name="T66" fmla="*/ 3 w 109"/>
                  <a:gd name="T67" fmla="*/ 1 h 136"/>
                  <a:gd name="T68" fmla="*/ 4 w 109"/>
                  <a:gd name="T69" fmla="*/ 1 h 136"/>
                  <a:gd name="T70" fmla="*/ 4 w 109"/>
                  <a:gd name="T71" fmla="*/ 1 h 136"/>
                  <a:gd name="T72" fmla="*/ 4 w 109"/>
                  <a:gd name="T73" fmla="*/ 2 h 1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09"/>
                  <a:gd name="T112" fmla="*/ 0 h 136"/>
                  <a:gd name="T113" fmla="*/ 109 w 109"/>
                  <a:gd name="T114" fmla="*/ 136 h 1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09" h="136">
                    <a:moveTo>
                      <a:pt x="109" y="68"/>
                    </a:moveTo>
                    <a:lnTo>
                      <a:pt x="108" y="84"/>
                    </a:lnTo>
                    <a:lnTo>
                      <a:pt x="106" y="100"/>
                    </a:lnTo>
                    <a:lnTo>
                      <a:pt x="102" y="114"/>
                    </a:lnTo>
                    <a:lnTo>
                      <a:pt x="95" y="125"/>
                    </a:lnTo>
                    <a:lnTo>
                      <a:pt x="91" y="128"/>
                    </a:lnTo>
                    <a:lnTo>
                      <a:pt x="86" y="130"/>
                    </a:lnTo>
                    <a:lnTo>
                      <a:pt x="82" y="133"/>
                    </a:lnTo>
                    <a:lnTo>
                      <a:pt x="76" y="134"/>
                    </a:lnTo>
                    <a:lnTo>
                      <a:pt x="70" y="135"/>
                    </a:lnTo>
                    <a:lnTo>
                      <a:pt x="63" y="136"/>
                    </a:lnTo>
                    <a:lnTo>
                      <a:pt x="57" y="136"/>
                    </a:lnTo>
                    <a:lnTo>
                      <a:pt x="50" y="136"/>
                    </a:lnTo>
                    <a:lnTo>
                      <a:pt x="41" y="136"/>
                    </a:lnTo>
                    <a:lnTo>
                      <a:pt x="33" y="135"/>
                    </a:lnTo>
                    <a:lnTo>
                      <a:pt x="24" y="134"/>
                    </a:lnTo>
                    <a:lnTo>
                      <a:pt x="16" y="130"/>
                    </a:lnTo>
                    <a:lnTo>
                      <a:pt x="9" y="126"/>
                    </a:lnTo>
                    <a:lnTo>
                      <a:pt x="4" y="119"/>
                    </a:lnTo>
                    <a:lnTo>
                      <a:pt x="1" y="110"/>
                    </a:lnTo>
                    <a:lnTo>
                      <a:pt x="0" y="97"/>
                    </a:lnTo>
                    <a:lnTo>
                      <a:pt x="19" y="97"/>
                    </a:lnTo>
                    <a:lnTo>
                      <a:pt x="21" y="105"/>
                    </a:lnTo>
                    <a:lnTo>
                      <a:pt x="24" y="112"/>
                    </a:lnTo>
                    <a:lnTo>
                      <a:pt x="33" y="117"/>
                    </a:lnTo>
                    <a:lnTo>
                      <a:pt x="50" y="119"/>
                    </a:lnTo>
                    <a:lnTo>
                      <a:pt x="57" y="119"/>
                    </a:lnTo>
                    <a:lnTo>
                      <a:pt x="64" y="118"/>
                    </a:lnTo>
                    <a:lnTo>
                      <a:pt x="69" y="118"/>
                    </a:lnTo>
                    <a:lnTo>
                      <a:pt x="74" y="115"/>
                    </a:lnTo>
                    <a:lnTo>
                      <a:pt x="77" y="114"/>
                    </a:lnTo>
                    <a:lnTo>
                      <a:pt x="80" y="111"/>
                    </a:lnTo>
                    <a:lnTo>
                      <a:pt x="83" y="107"/>
                    </a:lnTo>
                    <a:lnTo>
                      <a:pt x="85" y="104"/>
                    </a:lnTo>
                    <a:lnTo>
                      <a:pt x="86" y="97"/>
                    </a:lnTo>
                    <a:lnTo>
                      <a:pt x="88" y="90"/>
                    </a:lnTo>
                    <a:lnTo>
                      <a:pt x="88" y="82"/>
                    </a:lnTo>
                    <a:lnTo>
                      <a:pt x="88" y="73"/>
                    </a:lnTo>
                    <a:lnTo>
                      <a:pt x="85" y="76"/>
                    </a:lnTo>
                    <a:lnTo>
                      <a:pt x="82" y="80"/>
                    </a:lnTo>
                    <a:lnTo>
                      <a:pt x="77" y="82"/>
                    </a:lnTo>
                    <a:lnTo>
                      <a:pt x="71" y="84"/>
                    </a:lnTo>
                    <a:lnTo>
                      <a:pt x="67" y="85"/>
                    </a:lnTo>
                    <a:lnTo>
                      <a:pt x="61" y="87"/>
                    </a:lnTo>
                    <a:lnTo>
                      <a:pt x="56" y="87"/>
                    </a:lnTo>
                    <a:lnTo>
                      <a:pt x="50" y="87"/>
                    </a:lnTo>
                    <a:lnTo>
                      <a:pt x="40" y="87"/>
                    </a:lnTo>
                    <a:lnTo>
                      <a:pt x="30" y="84"/>
                    </a:lnTo>
                    <a:lnTo>
                      <a:pt x="22" y="81"/>
                    </a:lnTo>
                    <a:lnTo>
                      <a:pt x="15" y="77"/>
                    </a:lnTo>
                    <a:lnTo>
                      <a:pt x="9" y="72"/>
                    </a:lnTo>
                    <a:lnTo>
                      <a:pt x="4" y="64"/>
                    </a:lnTo>
                    <a:lnTo>
                      <a:pt x="2" y="54"/>
                    </a:lnTo>
                    <a:lnTo>
                      <a:pt x="1" y="44"/>
                    </a:lnTo>
                    <a:lnTo>
                      <a:pt x="1" y="37"/>
                    </a:lnTo>
                    <a:lnTo>
                      <a:pt x="3" y="28"/>
                    </a:lnTo>
                    <a:lnTo>
                      <a:pt x="7" y="20"/>
                    </a:lnTo>
                    <a:lnTo>
                      <a:pt x="12" y="12"/>
                    </a:lnTo>
                    <a:lnTo>
                      <a:pt x="17" y="8"/>
                    </a:lnTo>
                    <a:lnTo>
                      <a:pt x="23" y="6"/>
                    </a:lnTo>
                    <a:lnTo>
                      <a:pt x="30" y="4"/>
                    </a:lnTo>
                    <a:lnTo>
                      <a:pt x="35" y="3"/>
                    </a:lnTo>
                    <a:lnTo>
                      <a:pt x="41" y="1"/>
                    </a:lnTo>
                    <a:lnTo>
                      <a:pt x="47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70" y="1"/>
                    </a:lnTo>
                    <a:lnTo>
                      <a:pt x="82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3" y="23"/>
                    </a:lnTo>
                    <a:lnTo>
                      <a:pt x="107" y="35"/>
                    </a:lnTo>
                    <a:lnTo>
                      <a:pt x="108" y="47"/>
                    </a:lnTo>
                    <a:lnTo>
                      <a:pt x="109" y="62"/>
                    </a:lnTo>
                    <a:lnTo>
                      <a:pt x="10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0" name="Freeform 127"/>
              <p:cNvSpPr>
                <a:spLocks/>
              </p:cNvSpPr>
              <p:nvPr/>
            </p:nvSpPr>
            <p:spPr bwMode="auto">
              <a:xfrm>
                <a:off x="1096" y="1864"/>
                <a:ext cx="55" cy="68"/>
              </a:xfrm>
              <a:custGeom>
                <a:avLst/>
                <a:gdLst>
                  <a:gd name="T0" fmla="*/ 4 w 109"/>
                  <a:gd name="T1" fmla="*/ 3 h 136"/>
                  <a:gd name="T2" fmla="*/ 4 w 109"/>
                  <a:gd name="T3" fmla="*/ 4 h 136"/>
                  <a:gd name="T4" fmla="*/ 3 w 109"/>
                  <a:gd name="T5" fmla="*/ 4 h 136"/>
                  <a:gd name="T6" fmla="*/ 3 w 109"/>
                  <a:gd name="T7" fmla="*/ 5 h 136"/>
                  <a:gd name="T8" fmla="*/ 3 w 109"/>
                  <a:gd name="T9" fmla="*/ 5 h 136"/>
                  <a:gd name="T10" fmla="*/ 2 w 109"/>
                  <a:gd name="T11" fmla="*/ 5 h 136"/>
                  <a:gd name="T12" fmla="*/ 2 w 109"/>
                  <a:gd name="T13" fmla="*/ 5 h 136"/>
                  <a:gd name="T14" fmla="*/ 1 w 109"/>
                  <a:gd name="T15" fmla="*/ 5 h 136"/>
                  <a:gd name="T16" fmla="*/ 1 w 109"/>
                  <a:gd name="T17" fmla="*/ 4 h 136"/>
                  <a:gd name="T18" fmla="*/ 1 w 109"/>
                  <a:gd name="T19" fmla="*/ 4 h 136"/>
                  <a:gd name="T20" fmla="*/ 1 w 109"/>
                  <a:gd name="T21" fmla="*/ 3 h 136"/>
                  <a:gd name="T22" fmla="*/ 1 w 109"/>
                  <a:gd name="T23" fmla="*/ 4 h 136"/>
                  <a:gd name="T24" fmla="*/ 2 w 109"/>
                  <a:gd name="T25" fmla="*/ 4 h 136"/>
                  <a:gd name="T26" fmla="*/ 3 w 109"/>
                  <a:gd name="T27" fmla="*/ 4 h 136"/>
                  <a:gd name="T28" fmla="*/ 3 w 109"/>
                  <a:gd name="T29" fmla="*/ 4 h 136"/>
                  <a:gd name="T30" fmla="*/ 3 w 109"/>
                  <a:gd name="T31" fmla="*/ 3 h 136"/>
                  <a:gd name="T32" fmla="*/ 3 w 109"/>
                  <a:gd name="T33" fmla="*/ 3 h 136"/>
                  <a:gd name="T34" fmla="*/ 3 w 109"/>
                  <a:gd name="T35" fmla="*/ 3 h 136"/>
                  <a:gd name="T36" fmla="*/ 3 w 109"/>
                  <a:gd name="T37" fmla="*/ 3 h 136"/>
                  <a:gd name="T38" fmla="*/ 2 w 109"/>
                  <a:gd name="T39" fmla="*/ 3 h 136"/>
                  <a:gd name="T40" fmla="*/ 2 w 109"/>
                  <a:gd name="T41" fmla="*/ 3 h 136"/>
                  <a:gd name="T42" fmla="*/ 1 w 109"/>
                  <a:gd name="T43" fmla="*/ 3 h 136"/>
                  <a:gd name="T44" fmla="*/ 1 w 109"/>
                  <a:gd name="T45" fmla="*/ 3 h 136"/>
                  <a:gd name="T46" fmla="*/ 1 w 109"/>
                  <a:gd name="T47" fmla="*/ 2 h 136"/>
                  <a:gd name="T48" fmla="*/ 1 w 109"/>
                  <a:gd name="T49" fmla="*/ 2 h 136"/>
                  <a:gd name="T50" fmla="*/ 1 w 109"/>
                  <a:gd name="T51" fmla="*/ 1 h 136"/>
                  <a:gd name="T52" fmla="*/ 1 w 109"/>
                  <a:gd name="T53" fmla="*/ 1 h 136"/>
                  <a:gd name="T54" fmla="*/ 1 w 109"/>
                  <a:gd name="T55" fmla="*/ 1 h 136"/>
                  <a:gd name="T56" fmla="*/ 2 w 109"/>
                  <a:gd name="T57" fmla="*/ 1 h 136"/>
                  <a:gd name="T58" fmla="*/ 2 w 109"/>
                  <a:gd name="T59" fmla="*/ 0 h 136"/>
                  <a:gd name="T60" fmla="*/ 2 w 109"/>
                  <a:gd name="T61" fmla="*/ 0 h 136"/>
                  <a:gd name="T62" fmla="*/ 3 w 109"/>
                  <a:gd name="T63" fmla="*/ 1 h 136"/>
                  <a:gd name="T64" fmla="*/ 4 w 109"/>
                  <a:gd name="T65" fmla="*/ 1 h 136"/>
                  <a:gd name="T66" fmla="*/ 4 w 109"/>
                  <a:gd name="T67" fmla="*/ 1 h 136"/>
                  <a:gd name="T68" fmla="*/ 4 w 109"/>
                  <a:gd name="T69" fmla="*/ 2 h 1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09"/>
                  <a:gd name="T106" fmla="*/ 0 h 136"/>
                  <a:gd name="T107" fmla="*/ 109 w 109"/>
                  <a:gd name="T108" fmla="*/ 136 h 1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09" h="136">
                    <a:moveTo>
                      <a:pt x="109" y="68"/>
                    </a:moveTo>
                    <a:lnTo>
                      <a:pt x="109" y="84"/>
                    </a:lnTo>
                    <a:lnTo>
                      <a:pt x="107" y="100"/>
                    </a:lnTo>
                    <a:lnTo>
                      <a:pt x="102" y="114"/>
                    </a:lnTo>
                    <a:lnTo>
                      <a:pt x="95" y="125"/>
                    </a:lnTo>
                    <a:lnTo>
                      <a:pt x="92" y="128"/>
                    </a:lnTo>
                    <a:lnTo>
                      <a:pt x="87" y="130"/>
                    </a:lnTo>
                    <a:lnTo>
                      <a:pt x="81" y="133"/>
                    </a:lnTo>
                    <a:lnTo>
                      <a:pt x="77" y="134"/>
                    </a:lnTo>
                    <a:lnTo>
                      <a:pt x="70" y="135"/>
                    </a:lnTo>
                    <a:lnTo>
                      <a:pt x="64" y="136"/>
                    </a:lnTo>
                    <a:lnTo>
                      <a:pt x="57" y="136"/>
                    </a:lnTo>
                    <a:lnTo>
                      <a:pt x="50" y="136"/>
                    </a:lnTo>
                    <a:lnTo>
                      <a:pt x="41" y="136"/>
                    </a:lnTo>
                    <a:lnTo>
                      <a:pt x="33" y="135"/>
                    </a:lnTo>
                    <a:lnTo>
                      <a:pt x="24" y="134"/>
                    </a:lnTo>
                    <a:lnTo>
                      <a:pt x="17" y="130"/>
                    </a:lnTo>
                    <a:lnTo>
                      <a:pt x="10" y="126"/>
                    </a:lnTo>
                    <a:lnTo>
                      <a:pt x="4" y="119"/>
                    </a:lnTo>
                    <a:lnTo>
                      <a:pt x="1" y="110"/>
                    </a:lnTo>
                    <a:lnTo>
                      <a:pt x="0" y="97"/>
                    </a:lnTo>
                    <a:lnTo>
                      <a:pt x="19" y="97"/>
                    </a:lnTo>
                    <a:lnTo>
                      <a:pt x="20" y="105"/>
                    </a:lnTo>
                    <a:lnTo>
                      <a:pt x="24" y="112"/>
                    </a:lnTo>
                    <a:lnTo>
                      <a:pt x="34" y="117"/>
                    </a:lnTo>
                    <a:lnTo>
                      <a:pt x="51" y="119"/>
                    </a:lnTo>
                    <a:lnTo>
                      <a:pt x="65" y="118"/>
                    </a:lnTo>
                    <a:lnTo>
                      <a:pt x="75" y="115"/>
                    </a:lnTo>
                    <a:lnTo>
                      <a:pt x="81" y="111"/>
                    </a:lnTo>
                    <a:lnTo>
                      <a:pt x="85" y="104"/>
                    </a:lnTo>
                    <a:lnTo>
                      <a:pt x="87" y="97"/>
                    </a:lnTo>
                    <a:lnTo>
                      <a:pt x="88" y="90"/>
                    </a:lnTo>
                    <a:lnTo>
                      <a:pt x="89" y="82"/>
                    </a:lnTo>
                    <a:lnTo>
                      <a:pt x="89" y="73"/>
                    </a:lnTo>
                    <a:lnTo>
                      <a:pt x="86" y="76"/>
                    </a:lnTo>
                    <a:lnTo>
                      <a:pt x="81" y="80"/>
                    </a:lnTo>
                    <a:lnTo>
                      <a:pt x="77" y="82"/>
                    </a:lnTo>
                    <a:lnTo>
                      <a:pt x="72" y="84"/>
                    </a:lnTo>
                    <a:lnTo>
                      <a:pt x="68" y="85"/>
                    </a:lnTo>
                    <a:lnTo>
                      <a:pt x="62" y="87"/>
                    </a:lnTo>
                    <a:lnTo>
                      <a:pt x="57" y="87"/>
                    </a:lnTo>
                    <a:lnTo>
                      <a:pt x="51" y="87"/>
                    </a:lnTo>
                    <a:lnTo>
                      <a:pt x="41" y="87"/>
                    </a:lnTo>
                    <a:lnTo>
                      <a:pt x="31" y="84"/>
                    </a:lnTo>
                    <a:lnTo>
                      <a:pt x="23" y="81"/>
                    </a:lnTo>
                    <a:lnTo>
                      <a:pt x="16" y="77"/>
                    </a:lnTo>
                    <a:lnTo>
                      <a:pt x="10" y="72"/>
                    </a:lnTo>
                    <a:lnTo>
                      <a:pt x="5" y="64"/>
                    </a:lnTo>
                    <a:lnTo>
                      <a:pt x="3" y="54"/>
                    </a:lnTo>
                    <a:lnTo>
                      <a:pt x="2" y="44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2"/>
                    </a:lnTo>
                    <a:lnTo>
                      <a:pt x="18" y="8"/>
                    </a:lnTo>
                    <a:lnTo>
                      <a:pt x="24" y="6"/>
                    </a:lnTo>
                    <a:lnTo>
                      <a:pt x="30" y="4"/>
                    </a:lnTo>
                    <a:lnTo>
                      <a:pt x="36" y="3"/>
                    </a:lnTo>
                    <a:lnTo>
                      <a:pt x="42" y="1"/>
                    </a:lnTo>
                    <a:lnTo>
                      <a:pt x="47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70" y="1"/>
                    </a:lnTo>
                    <a:lnTo>
                      <a:pt x="83" y="4"/>
                    </a:lnTo>
                    <a:lnTo>
                      <a:pt x="92" y="8"/>
                    </a:lnTo>
                    <a:lnTo>
                      <a:pt x="99" y="15"/>
                    </a:lnTo>
                    <a:lnTo>
                      <a:pt x="103" y="23"/>
                    </a:lnTo>
                    <a:lnTo>
                      <a:pt x="107" y="35"/>
                    </a:lnTo>
                    <a:lnTo>
                      <a:pt x="108" y="47"/>
                    </a:lnTo>
                    <a:lnTo>
                      <a:pt x="109" y="62"/>
                    </a:lnTo>
                    <a:lnTo>
                      <a:pt x="10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1" name="Freeform 128"/>
              <p:cNvSpPr>
                <a:spLocks/>
              </p:cNvSpPr>
              <p:nvPr/>
            </p:nvSpPr>
            <p:spPr bwMode="auto">
              <a:xfrm>
                <a:off x="1201" y="1865"/>
                <a:ext cx="56" cy="67"/>
              </a:xfrm>
              <a:custGeom>
                <a:avLst/>
                <a:gdLst>
                  <a:gd name="T0" fmla="*/ 2 w 111"/>
                  <a:gd name="T1" fmla="*/ 4 h 135"/>
                  <a:gd name="T2" fmla="*/ 2 w 111"/>
                  <a:gd name="T3" fmla="*/ 4 h 135"/>
                  <a:gd name="T4" fmla="*/ 2 w 111"/>
                  <a:gd name="T5" fmla="*/ 4 h 135"/>
                  <a:gd name="T6" fmla="*/ 1 w 111"/>
                  <a:gd name="T7" fmla="*/ 4 h 135"/>
                  <a:gd name="T8" fmla="*/ 1 w 111"/>
                  <a:gd name="T9" fmla="*/ 4 h 135"/>
                  <a:gd name="T10" fmla="*/ 1 w 111"/>
                  <a:gd name="T11" fmla="*/ 3 h 135"/>
                  <a:gd name="T12" fmla="*/ 1 w 111"/>
                  <a:gd name="T13" fmla="*/ 3 h 135"/>
                  <a:gd name="T14" fmla="*/ 1 w 111"/>
                  <a:gd name="T15" fmla="*/ 3 h 135"/>
                  <a:gd name="T16" fmla="*/ 0 w 111"/>
                  <a:gd name="T17" fmla="*/ 3 h 135"/>
                  <a:gd name="T18" fmla="*/ 0 w 111"/>
                  <a:gd name="T19" fmla="*/ 2 h 135"/>
                  <a:gd name="T20" fmla="*/ 1 w 111"/>
                  <a:gd name="T21" fmla="*/ 2 h 135"/>
                  <a:gd name="T22" fmla="*/ 1 w 111"/>
                  <a:gd name="T23" fmla="*/ 2 h 135"/>
                  <a:gd name="T24" fmla="*/ 1 w 111"/>
                  <a:gd name="T25" fmla="*/ 2 h 135"/>
                  <a:gd name="T26" fmla="*/ 1 w 111"/>
                  <a:gd name="T27" fmla="*/ 2 h 135"/>
                  <a:gd name="T28" fmla="*/ 1 w 111"/>
                  <a:gd name="T29" fmla="*/ 2 h 135"/>
                  <a:gd name="T30" fmla="*/ 1 w 111"/>
                  <a:gd name="T31" fmla="*/ 2 h 135"/>
                  <a:gd name="T32" fmla="*/ 1 w 111"/>
                  <a:gd name="T33" fmla="*/ 2 h 135"/>
                  <a:gd name="T34" fmla="*/ 1 w 111"/>
                  <a:gd name="T35" fmla="*/ 1 h 135"/>
                  <a:gd name="T36" fmla="*/ 1 w 111"/>
                  <a:gd name="T37" fmla="*/ 1 h 135"/>
                  <a:gd name="T38" fmla="*/ 1 w 111"/>
                  <a:gd name="T39" fmla="*/ 1 h 135"/>
                  <a:gd name="T40" fmla="*/ 1 w 111"/>
                  <a:gd name="T41" fmla="*/ 1 h 135"/>
                  <a:gd name="T42" fmla="*/ 1 w 111"/>
                  <a:gd name="T43" fmla="*/ 0 h 135"/>
                  <a:gd name="T44" fmla="*/ 1 w 111"/>
                  <a:gd name="T45" fmla="*/ 0 h 135"/>
                  <a:gd name="T46" fmla="*/ 1 w 111"/>
                  <a:gd name="T47" fmla="*/ 0 h 135"/>
                  <a:gd name="T48" fmla="*/ 1 w 111"/>
                  <a:gd name="T49" fmla="*/ 0 h 135"/>
                  <a:gd name="T50" fmla="*/ 1 w 111"/>
                  <a:gd name="T51" fmla="*/ 0 h 135"/>
                  <a:gd name="T52" fmla="*/ 2 w 111"/>
                  <a:gd name="T53" fmla="*/ 0 h 135"/>
                  <a:gd name="T54" fmla="*/ 2 w 111"/>
                  <a:gd name="T55" fmla="*/ 0 h 135"/>
                  <a:gd name="T56" fmla="*/ 2 w 111"/>
                  <a:gd name="T57" fmla="*/ 0 h 135"/>
                  <a:gd name="T58" fmla="*/ 2 w 111"/>
                  <a:gd name="T59" fmla="*/ 0 h 135"/>
                  <a:gd name="T60" fmla="*/ 3 w 111"/>
                  <a:gd name="T61" fmla="*/ 0 h 135"/>
                  <a:gd name="T62" fmla="*/ 3 w 111"/>
                  <a:gd name="T63" fmla="*/ 0 h 135"/>
                  <a:gd name="T64" fmla="*/ 3 w 111"/>
                  <a:gd name="T65" fmla="*/ 0 h 135"/>
                  <a:gd name="T66" fmla="*/ 3 w 111"/>
                  <a:gd name="T67" fmla="*/ 0 h 135"/>
                  <a:gd name="T68" fmla="*/ 4 w 111"/>
                  <a:gd name="T69" fmla="*/ 0 h 135"/>
                  <a:gd name="T70" fmla="*/ 4 w 111"/>
                  <a:gd name="T71" fmla="*/ 0 h 135"/>
                  <a:gd name="T72" fmla="*/ 4 w 111"/>
                  <a:gd name="T73" fmla="*/ 1 h 135"/>
                  <a:gd name="T74" fmla="*/ 4 w 111"/>
                  <a:gd name="T75" fmla="*/ 1 h 135"/>
                  <a:gd name="T76" fmla="*/ 4 w 111"/>
                  <a:gd name="T77" fmla="*/ 1 h 135"/>
                  <a:gd name="T78" fmla="*/ 4 w 111"/>
                  <a:gd name="T79" fmla="*/ 1 h 135"/>
                  <a:gd name="T80" fmla="*/ 3 w 111"/>
                  <a:gd name="T81" fmla="*/ 2 h 135"/>
                  <a:gd name="T82" fmla="*/ 3 w 111"/>
                  <a:gd name="T83" fmla="*/ 2 h 135"/>
                  <a:gd name="T84" fmla="*/ 4 w 111"/>
                  <a:gd name="T85" fmla="*/ 2 h 135"/>
                  <a:gd name="T86" fmla="*/ 4 w 111"/>
                  <a:gd name="T87" fmla="*/ 2 h 135"/>
                  <a:gd name="T88" fmla="*/ 4 w 111"/>
                  <a:gd name="T89" fmla="*/ 2 h 135"/>
                  <a:gd name="T90" fmla="*/ 4 w 111"/>
                  <a:gd name="T91" fmla="*/ 2 h 135"/>
                  <a:gd name="T92" fmla="*/ 4 w 111"/>
                  <a:gd name="T93" fmla="*/ 2 h 135"/>
                  <a:gd name="T94" fmla="*/ 4 w 111"/>
                  <a:gd name="T95" fmla="*/ 2 h 135"/>
                  <a:gd name="T96" fmla="*/ 4 w 111"/>
                  <a:gd name="T97" fmla="*/ 3 h 135"/>
                  <a:gd name="T98" fmla="*/ 4 w 111"/>
                  <a:gd name="T99" fmla="*/ 3 h 135"/>
                  <a:gd name="T100" fmla="*/ 4 w 111"/>
                  <a:gd name="T101" fmla="*/ 3 h 135"/>
                  <a:gd name="T102" fmla="*/ 4 w 111"/>
                  <a:gd name="T103" fmla="*/ 3 h 135"/>
                  <a:gd name="T104" fmla="*/ 3 w 111"/>
                  <a:gd name="T105" fmla="*/ 4 h 135"/>
                  <a:gd name="T106" fmla="*/ 3 w 111"/>
                  <a:gd name="T107" fmla="*/ 4 h 135"/>
                  <a:gd name="T108" fmla="*/ 3 w 111"/>
                  <a:gd name="T109" fmla="*/ 4 h 135"/>
                  <a:gd name="T110" fmla="*/ 3 w 111"/>
                  <a:gd name="T111" fmla="*/ 4 h 135"/>
                  <a:gd name="T112" fmla="*/ 2 w 111"/>
                  <a:gd name="T113" fmla="*/ 4 h 13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11"/>
                  <a:gd name="T172" fmla="*/ 0 h 135"/>
                  <a:gd name="T173" fmla="*/ 111 w 111"/>
                  <a:gd name="T174" fmla="*/ 135 h 135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11" h="135">
                    <a:moveTo>
                      <a:pt x="56" y="135"/>
                    </a:moveTo>
                    <a:lnTo>
                      <a:pt x="45" y="135"/>
                    </a:lnTo>
                    <a:lnTo>
                      <a:pt x="35" y="134"/>
                    </a:lnTo>
                    <a:lnTo>
                      <a:pt x="26" y="132"/>
                    </a:lnTo>
                    <a:lnTo>
                      <a:pt x="18" y="128"/>
                    </a:lnTo>
                    <a:lnTo>
                      <a:pt x="11" y="124"/>
                    </a:lnTo>
                    <a:lnTo>
                      <a:pt x="5" y="118"/>
                    </a:lnTo>
                    <a:lnTo>
                      <a:pt x="2" y="109"/>
                    </a:lnTo>
                    <a:lnTo>
                      <a:pt x="0" y="98"/>
                    </a:lnTo>
                    <a:lnTo>
                      <a:pt x="0" y="94"/>
                    </a:lnTo>
                    <a:lnTo>
                      <a:pt x="2" y="88"/>
                    </a:lnTo>
                    <a:lnTo>
                      <a:pt x="4" y="81"/>
                    </a:lnTo>
                    <a:lnTo>
                      <a:pt x="7" y="74"/>
                    </a:lnTo>
                    <a:lnTo>
                      <a:pt x="11" y="70"/>
                    </a:lnTo>
                    <a:lnTo>
                      <a:pt x="14" y="67"/>
                    </a:lnTo>
                    <a:lnTo>
                      <a:pt x="18" y="66"/>
                    </a:lnTo>
                    <a:lnTo>
                      <a:pt x="21" y="65"/>
                    </a:lnTo>
                    <a:lnTo>
                      <a:pt x="12" y="59"/>
                    </a:lnTo>
                    <a:lnTo>
                      <a:pt x="6" y="50"/>
                    </a:lnTo>
                    <a:lnTo>
                      <a:pt x="4" y="42"/>
                    </a:lnTo>
                    <a:lnTo>
                      <a:pt x="3" y="36"/>
                    </a:lnTo>
                    <a:lnTo>
                      <a:pt x="4" y="25"/>
                    </a:lnTo>
                    <a:lnTo>
                      <a:pt x="9" y="17"/>
                    </a:lnTo>
                    <a:lnTo>
                      <a:pt x="14" y="10"/>
                    </a:lnTo>
                    <a:lnTo>
                      <a:pt x="22" y="6"/>
                    </a:lnTo>
                    <a:lnTo>
                      <a:pt x="30" y="3"/>
                    </a:lnTo>
                    <a:lnTo>
                      <a:pt x="40" y="2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71" y="2"/>
                    </a:lnTo>
                    <a:lnTo>
                      <a:pt x="80" y="3"/>
                    </a:lnTo>
                    <a:lnTo>
                      <a:pt x="88" y="5"/>
                    </a:lnTo>
                    <a:lnTo>
                      <a:pt x="96" y="10"/>
                    </a:lnTo>
                    <a:lnTo>
                      <a:pt x="102" y="15"/>
                    </a:lnTo>
                    <a:lnTo>
                      <a:pt x="106" y="25"/>
                    </a:lnTo>
                    <a:lnTo>
                      <a:pt x="108" y="36"/>
                    </a:lnTo>
                    <a:lnTo>
                      <a:pt x="108" y="43"/>
                    </a:lnTo>
                    <a:lnTo>
                      <a:pt x="105" y="51"/>
                    </a:lnTo>
                    <a:lnTo>
                      <a:pt x="100" y="59"/>
                    </a:lnTo>
                    <a:lnTo>
                      <a:pt x="90" y="65"/>
                    </a:lnTo>
                    <a:lnTo>
                      <a:pt x="94" y="66"/>
                    </a:lnTo>
                    <a:lnTo>
                      <a:pt x="97" y="67"/>
                    </a:lnTo>
                    <a:lnTo>
                      <a:pt x="101" y="70"/>
                    </a:lnTo>
                    <a:lnTo>
                      <a:pt x="104" y="74"/>
                    </a:lnTo>
                    <a:lnTo>
                      <a:pt x="108" y="80"/>
                    </a:lnTo>
                    <a:lnTo>
                      <a:pt x="110" y="87"/>
                    </a:lnTo>
                    <a:lnTo>
                      <a:pt x="111" y="93"/>
                    </a:lnTo>
                    <a:lnTo>
                      <a:pt x="111" y="97"/>
                    </a:lnTo>
                    <a:lnTo>
                      <a:pt x="110" y="108"/>
                    </a:lnTo>
                    <a:lnTo>
                      <a:pt x="106" y="117"/>
                    </a:lnTo>
                    <a:lnTo>
                      <a:pt x="102" y="124"/>
                    </a:lnTo>
                    <a:lnTo>
                      <a:pt x="95" y="128"/>
                    </a:lnTo>
                    <a:lnTo>
                      <a:pt x="87" y="132"/>
                    </a:lnTo>
                    <a:lnTo>
                      <a:pt x="78" y="134"/>
                    </a:lnTo>
                    <a:lnTo>
                      <a:pt x="67" y="135"/>
                    </a:lnTo>
                    <a:lnTo>
                      <a:pt x="56" y="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2" name="Freeform 131"/>
              <p:cNvSpPr>
                <a:spLocks/>
              </p:cNvSpPr>
              <p:nvPr/>
            </p:nvSpPr>
            <p:spPr bwMode="auto">
              <a:xfrm>
                <a:off x="1212" y="1873"/>
                <a:ext cx="33" cy="20"/>
              </a:xfrm>
              <a:custGeom>
                <a:avLst/>
                <a:gdLst>
                  <a:gd name="T0" fmla="*/ 1 w 66"/>
                  <a:gd name="T1" fmla="*/ 2 h 40"/>
                  <a:gd name="T2" fmla="*/ 2 w 66"/>
                  <a:gd name="T3" fmla="*/ 2 h 40"/>
                  <a:gd name="T4" fmla="*/ 2 w 66"/>
                  <a:gd name="T5" fmla="*/ 2 h 40"/>
                  <a:gd name="T6" fmla="*/ 2 w 66"/>
                  <a:gd name="T7" fmla="*/ 1 h 40"/>
                  <a:gd name="T8" fmla="*/ 2 w 66"/>
                  <a:gd name="T9" fmla="*/ 1 h 40"/>
                  <a:gd name="T10" fmla="*/ 2 w 66"/>
                  <a:gd name="T11" fmla="*/ 1 h 40"/>
                  <a:gd name="T12" fmla="*/ 2 w 66"/>
                  <a:gd name="T13" fmla="*/ 1 h 40"/>
                  <a:gd name="T14" fmla="*/ 2 w 66"/>
                  <a:gd name="T15" fmla="*/ 1 h 40"/>
                  <a:gd name="T16" fmla="*/ 1 w 66"/>
                  <a:gd name="T17" fmla="*/ 0 h 40"/>
                  <a:gd name="T18" fmla="*/ 1 w 66"/>
                  <a:gd name="T19" fmla="*/ 1 h 40"/>
                  <a:gd name="T20" fmla="*/ 1 w 66"/>
                  <a:gd name="T21" fmla="*/ 1 h 40"/>
                  <a:gd name="T22" fmla="*/ 1 w 66"/>
                  <a:gd name="T23" fmla="*/ 1 h 40"/>
                  <a:gd name="T24" fmla="*/ 0 w 66"/>
                  <a:gd name="T25" fmla="*/ 1 h 40"/>
                  <a:gd name="T26" fmla="*/ 1 w 66"/>
                  <a:gd name="T27" fmla="*/ 1 h 40"/>
                  <a:gd name="T28" fmla="*/ 1 w 66"/>
                  <a:gd name="T29" fmla="*/ 1 h 40"/>
                  <a:gd name="T30" fmla="*/ 1 w 66"/>
                  <a:gd name="T31" fmla="*/ 2 h 40"/>
                  <a:gd name="T32" fmla="*/ 1 w 66"/>
                  <a:gd name="T33" fmla="*/ 2 h 40"/>
                  <a:gd name="T34" fmla="*/ 1 w 66"/>
                  <a:gd name="T35" fmla="*/ 2 h 40"/>
                  <a:gd name="T36" fmla="*/ 1 w 66"/>
                  <a:gd name="T37" fmla="*/ 2 h 40"/>
                  <a:gd name="T38" fmla="*/ 1 w 66"/>
                  <a:gd name="T39" fmla="*/ 2 h 40"/>
                  <a:gd name="T40" fmla="*/ 1 w 66"/>
                  <a:gd name="T41" fmla="*/ 2 h 4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6"/>
                  <a:gd name="T64" fmla="*/ 0 h 40"/>
                  <a:gd name="T65" fmla="*/ 66 w 66"/>
                  <a:gd name="T66" fmla="*/ 40 h 4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6" h="40">
                    <a:moveTo>
                      <a:pt x="35" y="40"/>
                    </a:moveTo>
                    <a:lnTo>
                      <a:pt x="51" y="39"/>
                    </a:lnTo>
                    <a:lnTo>
                      <a:pt x="60" y="34"/>
                    </a:lnTo>
                    <a:lnTo>
                      <a:pt x="65" y="27"/>
                    </a:lnTo>
                    <a:lnTo>
                      <a:pt x="66" y="18"/>
                    </a:lnTo>
                    <a:lnTo>
                      <a:pt x="64" y="9"/>
                    </a:lnTo>
                    <a:lnTo>
                      <a:pt x="58" y="3"/>
                    </a:lnTo>
                    <a:lnTo>
                      <a:pt x="48" y="1"/>
                    </a:lnTo>
                    <a:lnTo>
                      <a:pt x="34" y="0"/>
                    </a:lnTo>
                    <a:lnTo>
                      <a:pt x="16" y="1"/>
                    </a:lnTo>
                    <a:lnTo>
                      <a:pt x="7" y="4"/>
                    </a:lnTo>
                    <a:lnTo>
                      <a:pt x="2" y="11"/>
                    </a:lnTo>
                    <a:lnTo>
                      <a:pt x="0" y="19"/>
                    </a:lnTo>
                    <a:lnTo>
                      <a:pt x="2" y="25"/>
                    </a:lnTo>
                    <a:lnTo>
                      <a:pt x="3" y="31"/>
                    </a:lnTo>
                    <a:lnTo>
                      <a:pt x="6" y="34"/>
                    </a:lnTo>
                    <a:lnTo>
                      <a:pt x="11" y="37"/>
                    </a:lnTo>
                    <a:lnTo>
                      <a:pt x="15" y="39"/>
                    </a:lnTo>
                    <a:lnTo>
                      <a:pt x="21" y="39"/>
                    </a:lnTo>
                    <a:lnTo>
                      <a:pt x="28" y="40"/>
                    </a:lnTo>
                    <a:lnTo>
                      <a:pt x="35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3" name="Freeform 132"/>
              <p:cNvSpPr>
                <a:spLocks/>
              </p:cNvSpPr>
              <p:nvPr/>
            </p:nvSpPr>
            <p:spPr bwMode="auto">
              <a:xfrm>
                <a:off x="1211" y="1902"/>
                <a:ext cx="36" cy="21"/>
              </a:xfrm>
              <a:custGeom>
                <a:avLst/>
                <a:gdLst>
                  <a:gd name="T0" fmla="*/ 2 w 71"/>
                  <a:gd name="T1" fmla="*/ 0 h 44"/>
                  <a:gd name="T2" fmla="*/ 1 w 71"/>
                  <a:gd name="T3" fmla="*/ 0 h 44"/>
                  <a:gd name="T4" fmla="*/ 1 w 71"/>
                  <a:gd name="T5" fmla="*/ 0 h 44"/>
                  <a:gd name="T6" fmla="*/ 1 w 71"/>
                  <a:gd name="T7" fmla="*/ 0 h 44"/>
                  <a:gd name="T8" fmla="*/ 1 w 71"/>
                  <a:gd name="T9" fmla="*/ 0 h 44"/>
                  <a:gd name="T10" fmla="*/ 1 w 71"/>
                  <a:gd name="T11" fmla="*/ 0 h 44"/>
                  <a:gd name="T12" fmla="*/ 1 w 71"/>
                  <a:gd name="T13" fmla="*/ 0 h 44"/>
                  <a:gd name="T14" fmla="*/ 0 w 71"/>
                  <a:gd name="T15" fmla="*/ 0 h 44"/>
                  <a:gd name="T16" fmla="*/ 0 w 71"/>
                  <a:gd name="T17" fmla="*/ 0 h 44"/>
                  <a:gd name="T18" fmla="*/ 0 w 71"/>
                  <a:gd name="T19" fmla="*/ 0 h 44"/>
                  <a:gd name="T20" fmla="*/ 1 w 71"/>
                  <a:gd name="T21" fmla="*/ 0 h 44"/>
                  <a:gd name="T22" fmla="*/ 1 w 71"/>
                  <a:gd name="T23" fmla="*/ 1 h 44"/>
                  <a:gd name="T24" fmla="*/ 1 w 71"/>
                  <a:gd name="T25" fmla="*/ 1 h 44"/>
                  <a:gd name="T26" fmla="*/ 1 w 71"/>
                  <a:gd name="T27" fmla="*/ 1 h 44"/>
                  <a:gd name="T28" fmla="*/ 1 w 71"/>
                  <a:gd name="T29" fmla="*/ 1 h 44"/>
                  <a:gd name="T30" fmla="*/ 1 w 71"/>
                  <a:gd name="T31" fmla="*/ 1 h 44"/>
                  <a:gd name="T32" fmla="*/ 2 w 71"/>
                  <a:gd name="T33" fmla="*/ 1 h 44"/>
                  <a:gd name="T34" fmla="*/ 2 w 71"/>
                  <a:gd name="T35" fmla="*/ 1 h 44"/>
                  <a:gd name="T36" fmla="*/ 2 w 71"/>
                  <a:gd name="T37" fmla="*/ 1 h 44"/>
                  <a:gd name="T38" fmla="*/ 2 w 71"/>
                  <a:gd name="T39" fmla="*/ 1 h 44"/>
                  <a:gd name="T40" fmla="*/ 3 w 71"/>
                  <a:gd name="T41" fmla="*/ 1 h 44"/>
                  <a:gd name="T42" fmla="*/ 3 w 71"/>
                  <a:gd name="T43" fmla="*/ 1 h 44"/>
                  <a:gd name="T44" fmla="*/ 3 w 71"/>
                  <a:gd name="T45" fmla="*/ 0 h 44"/>
                  <a:gd name="T46" fmla="*/ 3 w 71"/>
                  <a:gd name="T47" fmla="*/ 0 h 44"/>
                  <a:gd name="T48" fmla="*/ 3 w 71"/>
                  <a:gd name="T49" fmla="*/ 0 h 44"/>
                  <a:gd name="T50" fmla="*/ 3 w 71"/>
                  <a:gd name="T51" fmla="*/ 0 h 44"/>
                  <a:gd name="T52" fmla="*/ 3 w 71"/>
                  <a:gd name="T53" fmla="*/ 0 h 44"/>
                  <a:gd name="T54" fmla="*/ 3 w 71"/>
                  <a:gd name="T55" fmla="*/ 0 h 44"/>
                  <a:gd name="T56" fmla="*/ 2 w 71"/>
                  <a:gd name="T57" fmla="*/ 0 h 44"/>
                  <a:gd name="T58" fmla="*/ 2 w 71"/>
                  <a:gd name="T59" fmla="*/ 0 h 44"/>
                  <a:gd name="T60" fmla="*/ 2 w 71"/>
                  <a:gd name="T61" fmla="*/ 0 h 44"/>
                  <a:gd name="T62" fmla="*/ 2 w 71"/>
                  <a:gd name="T63" fmla="*/ 0 h 44"/>
                  <a:gd name="T64" fmla="*/ 2 w 71"/>
                  <a:gd name="T65" fmla="*/ 0 h 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71"/>
                  <a:gd name="T100" fmla="*/ 0 h 44"/>
                  <a:gd name="T101" fmla="*/ 71 w 71"/>
                  <a:gd name="T102" fmla="*/ 44 h 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71" h="44">
                    <a:moveTo>
                      <a:pt x="36" y="0"/>
                    </a:moveTo>
                    <a:lnTo>
                      <a:pt x="27" y="0"/>
                    </a:lnTo>
                    <a:lnTo>
                      <a:pt x="18" y="1"/>
                    </a:lnTo>
                    <a:lnTo>
                      <a:pt x="13" y="2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4" y="36"/>
                    </a:lnTo>
                    <a:lnTo>
                      <a:pt x="7" y="38"/>
                    </a:lnTo>
                    <a:lnTo>
                      <a:pt x="12" y="40"/>
                    </a:lnTo>
                    <a:lnTo>
                      <a:pt x="17" y="43"/>
                    </a:lnTo>
                    <a:lnTo>
                      <a:pt x="25" y="44"/>
                    </a:lnTo>
                    <a:lnTo>
                      <a:pt x="36" y="44"/>
                    </a:lnTo>
                    <a:lnTo>
                      <a:pt x="46" y="44"/>
                    </a:lnTo>
                    <a:lnTo>
                      <a:pt x="53" y="43"/>
                    </a:lnTo>
                    <a:lnTo>
                      <a:pt x="60" y="40"/>
                    </a:lnTo>
                    <a:lnTo>
                      <a:pt x="65" y="38"/>
                    </a:lnTo>
                    <a:lnTo>
                      <a:pt x="68" y="35"/>
                    </a:lnTo>
                    <a:lnTo>
                      <a:pt x="70" y="31"/>
                    </a:lnTo>
                    <a:lnTo>
                      <a:pt x="71" y="27"/>
                    </a:lnTo>
                    <a:lnTo>
                      <a:pt x="71" y="21"/>
                    </a:lnTo>
                    <a:lnTo>
                      <a:pt x="70" y="15"/>
                    </a:lnTo>
                    <a:lnTo>
                      <a:pt x="69" y="9"/>
                    </a:lnTo>
                    <a:lnTo>
                      <a:pt x="66" y="6"/>
                    </a:lnTo>
                    <a:lnTo>
                      <a:pt x="61" y="4"/>
                    </a:lnTo>
                    <a:lnTo>
                      <a:pt x="55" y="1"/>
                    </a:lnTo>
                    <a:lnTo>
                      <a:pt x="50" y="1"/>
                    </a:lnTo>
                    <a:lnTo>
                      <a:pt x="43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4" name="Freeform 133"/>
              <p:cNvSpPr>
                <a:spLocks/>
              </p:cNvSpPr>
              <p:nvPr/>
            </p:nvSpPr>
            <p:spPr bwMode="auto">
              <a:xfrm>
                <a:off x="1107" y="1873"/>
                <a:ext cx="33" cy="26"/>
              </a:xfrm>
              <a:custGeom>
                <a:avLst/>
                <a:gdLst>
                  <a:gd name="T0" fmla="*/ 1 w 66"/>
                  <a:gd name="T1" fmla="*/ 0 h 50"/>
                  <a:gd name="T2" fmla="*/ 1 w 66"/>
                  <a:gd name="T3" fmla="*/ 1 h 50"/>
                  <a:gd name="T4" fmla="*/ 1 w 66"/>
                  <a:gd name="T5" fmla="*/ 1 h 50"/>
                  <a:gd name="T6" fmla="*/ 1 w 66"/>
                  <a:gd name="T7" fmla="*/ 1 h 50"/>
                  <a:gd name="T8" fmla="*/ 0 w 66"/>
                  <a:gd name="T9" fmla="*/ 1 h 50"/>
                  <a:gd name="T10" fmla="*/ 1 w 66"/>
                  <a:gd name="T11" fmla="*/ 2 h 50"/>
                  <a:gd name="T12" fmla="*/ 1 w 66"/>
                  <a:gd name="T13" fmla="*/ 2 h 50"/>
                  <a:gd name="T14" fmla="*/ 1 w 66"/>
                  <a:gd name="T15" fmla="*/ 2 h 50"/>
                  <a:gd name="T16" fmla="*/ 1 w 66"/>
                  <a:gd name="T17" fmla="*/ 2 h 50"/>
                  <a:gd name="T18" fmla="*/ 2 w 66"/>
                  <a:gd name="T19" fmla="*/ 2 h 50"/>
                  <a:gd name="T20" fmla="*/ 2 w 66"/>
                  <a:gd name="T21" fmla="*/ 2 h 50"/>
                  <a:gd name="T22" fmla="*/ 2 w 66"/>
                  <a:gd name="T23" fmla="*/ 2 h 50"/>
                  <a:gd name="T24" fmla="*/ 2 w 66"/>
                  <a:gd name="T25" fmla="*/ 1 h 50"/>
                  <a:gd name="T26" fmla="*/ 2 w 66"/>
                  <a:gd name="T27" fmla="*/ 1 h 50"/>
                  <a:gd name="T28" fmla="*/ 2 w 66"/>
                  <a:gd name="T29" fmla="*/ 1 h 50"/>
                  <a:gd name="T30" fmla="*/ 2 w 66"/>
                  <a:gd name="T31" fmla="*/ 1 h 50"/>
                  <a:gd name="T32" fmla="*/ 1 w 66"/>
                  <a:gd name="T33" fmla="*/ 0 h 5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6"/>
                  <a:gd name="T52" fmla="*/ 0 h 50"/>
                  <a:gd name="T53" fmla="*/ 66 w 66"/>
                  <a:gd name="T54" fmla="*/ 50 h 5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6" h="50">
                    <a:moveTo>
                      <a:pt x="33" y="0"/>
                    </a:moveTo>
                    <a:lnTo>
                      <a:pt x="16" y="1"/>
                    </a:lnTo>
                    <a:lnTo>
                      <a:pt x="5" y="7"/>
                    </a:lnTo>
                    <a:lnTo>
                      <a:pt x="1" y="15"/>
                    </a:lnTo>
                    <a:lnTo>
                      <a:pt x="0" y="26"/>
                    </a:lnTo>
                    <a:lnTo>
                      <a:pt x="2" y="38"/>
                    </a:lnTo>
                    <a:lnTo>
                      <a:pt x="8" y="45"/>
                    </a:lnTo>
                    <a:lnTo>
                      <a:pt x="18" y="49"/>
                    </a:lnTo>
                    <a:lnTo>
                      <a:pt x="33" y="50"/>
                    </a:lnTo>
                    <a:lnTo>
                      <a:pt x="51" y="48"/>
                    </a:lnTo>
                    <a:lnTo>
                      <a:pt x="62" y="41"/>
                    </a:lnTo>
                    <a:lnTo>
                      <a:pt x="65" y="33"/>
                    </a:lnTo>
                    <a:lnTo>
                      <a:pt x="66" y="24"/>
                    </a:lnTo>
                    <a:lnTo>
                      <a:pt x="64" y="11"/>
                    </a:lnTo>
                    <a:lnTo>
                      <a:pt x="56" y="4"/>
                    </a:lnTo>
                    <a:lnTo>
                      <a:pt x="46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5" name="Freeform 134"/>
              <p:cNvSpPr>
                <a:spLocks/>
              </p:cNvSpPr>
              <p:nvPr/>
            </p:nvSpPr>
            <p:spPr bwMode="auto">
              <a:xfrm>
                <a:off x="1001" y="1873"/>
                <a:ext cx="34" cy="26"/>
              </a:xfrm>
              <a:custGeom>
                <a:avLst/>
                <a:gdLst>
                  <a:gd name="T0" fmla="*/ 1 w 66"/>
                  <a:gd name="T1" fmla="*/ 0 h 50"/>
                  <a:gd name="T2" fmla="*/ 1 w 66"/>
                  <a:gd name="T3" fmla="*/ 1 h 50"/>
                  <a:gd name="T4" fmla="*/ 1 w 66"/>
                  <a:gd name="T5" fmla="*/ 1 h 50"/>
                  <a:gd name="T6" fmla="*/ 1 w 66"/>
                  <a:gd name="T7" fmla="*/ 1 h 50"/>
                  <a:gd name="T8" fmla="*/ 0 w 66"/>
                  <a:gd name="T9" fmla="*/ 1 h 50"/>
                  <a:gd name="T10" fmla="*/ 1 w 66"/>
                  <a:gd name="T11" fmla="*/ 2 h 50"/>
                  <a:gd name="T12" fmla="*/ 1 w 66"/>
                  <a:gd name="T13" fmla="*/ 2 h 50"/>
                  <a:gd name="T14" fmla="*/ 1 w 66"/>
                  <a:gd name="T15" fmla="*/ 2 h 50"/>
                  <a:gd name="T16" fmla="*/ 1 w 66"/>
                  <a:gd name="T17" fmla="*/ 2 h 50"/>
                  <a:gd name="T18" fmla="*/ 2 w 66"/>
                  <a:gd name="T19" fmla="*/ 2 h 50"/>
                  <a:gd name="T20" fmla="*/ 2 w 66"/>
                  <a:gd name="T21" fmla="*/ 2 h 50"/>
                  <a:gd name="T22" fmla="*/ 2 w 66"/>
                  <a:gd name="T23" fmla="*/ 2 h 50"/>
                  <a:gd name="T24" fmla="*/ 2 w 66"/>
                  <a:gd name="T25" fmla="*/ 2 h 50"/>
                  <a:gd name="T26" fmla="*/ 3 w 66"/>
                  <a:gd name="T27" fmla="*/ 2 h 50"/>
                  <a:gd name="T28" fmla="*/ 3 w 66"/>
                  <a:gd name="T29" fmla="*/ 2 h 50"/>
                  <a:gd name="T30" fmla="*/ 3 w 66"/>
                  <a:gd name="T31" fmla="*/ 1 h 50"/>
                  <a:gd name="T32" fmla="*/ 3 w 66"/>
                  <a:gd name="T33" fmla="*/ 1 h 50"/>
                  <a:gd name="T34" fmla="*/ 3 w 66"/>
                  <a:gd name="T35" fmla="*/ 1 h 50"/>
                  <a:gd name="T36" fmla="*/ 2 w 66"/>
                  <a:gd name="T37" fmla="*/ 1 h 50"/>
                  <a:gd name="T38" fmla="*/ 2 w 66"/>
                  <a:gd name="T39" fmla="*/ 1 h 50"/>
                  <a:gd name="T40" fmla="*/ 2 w 66"/>
                  <a:gd name="T41" fmla="*/ 1 h 50"/>
                  <a:gd name="T42" fmla="*/ 2 w 66"/>
                  <a:gd name="T43" fmla="*/ 1 h 50"/>
                  <a:gd name="T44" fmla="*/ 2 w 66"/>
                  <a:gd name="T45" fmla="*/ 1 h 50"/>
                  <a:gd name="T46" fmla="*/ 2 w 66"/>
                  <a:gd name="T47" fmla="*/ 0 h 50"/>
                  <a:gd name="T48" fmla="*/ 1 w 66"/>
                  <a:gd name="T49" fmla="*/ 0 h 5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6"/>
                  <a:gd name="T76" fmla="*/ 0 h 50"/>
                  <a:gd name="T77" fmla="*/ 66 w 66"/>
                  <a:gd name="T78" fmla="*/ 50 h 5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6" h="50">
                    <a:moveTo>
                      <a:pt x="32" y="0"/>
                    </a:moveTo>
                    <a:lnTo>
                      <a:pt x="15" y="1"/>
                    </a:lnTo>
                    <a:lnTo>
                      <a:pt x="5" y="7"/>
                    </a:lnTo>
                    <a:lnTo>
                      <a:pt x="1" y="15"/>
                    </a:lnTo>
                    <a:lnTo>
                      <a:pt x="0" y="26"/>
                    </a:lnTo>
                    <a:lnTo>
                      <a:pt x="1" y="38"/>
                    </a:lnTo>
                    <a:lnTo>
                      <a:pt x="7" y="45"/>
                    </a:lnTo>
                    <a:lnTo>
                      <a:pt x="17" y="49"/>
                    </a:lnTo>
                    <a:lnTo>
                      <a:pt x="32" y="50"/>
                    </a:lnTo>
                    <a:lnTo>
                      <a:pt x="42" y="49"/>
                    </a:lnTo>
                    <a:lnTo>
                      <a:pt x="52" y="48"/>
                    </a:lnTo>
                    <a:lnTo>
                      <a:pt x="57" y="45"/>
                    </a:lnTo>
                    <a:lnTo>
                      <a:pt x="62" y="41"/>
                    </a:lnTo>
                    <a:lnTo>
                      <a:pt x="64" y="38"/>
                    </a:lnTo>
                    <a:lnTo>
                      <a:pt x="65" y="33"/>
                    </a:lnTo>
                    <a:lnTo>
                      <a:pt x="66" y="28"/>
                    </a:lnTo>
                    <a:lnTo>
                      <a:pt x="66" y="24"/>
                    </a:lnTo>
                    <a:lnTo>
                      <a:pt x="65" y="17"/>
                    </a:lnTo>
                    <a:lnTo>
                      <a:pt x="63" y="11"/>
                    </a:lnTo>
                    <a:lnTo>
                      <a:pt x="60" y="7"/>
                    </a:lnTo>
                    <a:lnTo>
                      <a:pt x="56" y="4"/>
                    </a:lnTo>
                    <a:lnTo>
                      <a:pt x="50" y="2"/>
                    </a:lnTo>
                    <a:lnTo>
                      <a:pt x="45" y="1"/>
                    </a:lnTo>
                    <a:lnTo>
                      <a:pt x="39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6" name="Rectangle 140"/>
              <p:cNvSpPr>
                <a:spLocks noChangeArrowheads="1"/>
              </p:cNvSpPr>
              <p:nvPr/>
            </p:nvSpPr>
            <p:spPr bwMode="auto">
              <a:xfrm>
                <a:off x="773" y="1390"/>
                <a:ext cx="20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7" name="Rectangle 141"/>
              <p:cNvSpPr>
                <a:spLocks noChangeArrowheads="1"/>
              </p:cNvSpPr>
              <p:nvPr/>
            </p:nvSpPr>
            <p:spPr bwMode="auto">
              <a:xfrm>
                <a:off x="808" y="1390"/>
                <a:ext cx="35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8" name="Rectangle 142"/>
              <p:cNvSpPr>
                <a:spLocks noChangeArrowheads="1"/>
              </p:cNvSpPr>
              <p:nvPr/>
            </p:nvSpPr>
            <p:spPr bwMode="auto">
              <a:xfrm>
                <a:off x="857" y="1390"/>
                <a:ext cx="6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9" name="Rectangle 143"/>
              <p:cNvSpPr>
                <a:spLocks noChangeArrowheads="1"/>
              </p:cNvSpPr>
              <p:nvPr/>
            </p:nvSpPr>
            <p:spPr bwMode="auto">
              <a:xfrm>
                <a:off x="891" y="1390"/>
                <a:ext cx="20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0" name="Rectangle 144"/>
              <p:cNvSpPr>
                <a:spLocks noChangeArrowheads="1"/>
              </p:cNvSpPr>
              <p:nvPr/>
            </p:nvSpPr>
            <p:spPr bwMode="auto">
              <a:xfrm>
                <a:off x="944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1" name="Rectangle 145"/>
              <p:cNvSpPr>
                <a:spLocks noChangeArrowheads="1"/>
              </p:cNvSpPr>
              <p:nvPr/>
            </p:nvSpPr>
            <p:spPr bwMode="auto">
              <a:xfrm>
                <a:off x="970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2" name="Rectangle 146"/>
              <p:cNvSpPr>
                <a:spLocks noChangeArrowheads="1"/>
              </p:cNvSpPr>
              <p:nvPr/>
            </p:nvSpPr>
            <p:spPr bwMode="auto">
              <a:xfrm>
                <a:off x="996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3" name="Rectangle 147"/>
              <p:cNvSpPr>
                <a:spLocks noChangeArrowheads="1"/>
              </p:cNvSpPr>
              <p:nvPr/>
            </p:nvSpPr>
            <p:spPr bwMode="auto">
              <a:xfrm>
                <a:off x="1022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4" name="Rectangle 148"/>
              <p:cNvSpPr>
                <a:spLocks noChangeArrowheads="1"/>
              </p:cNvSpPr>
              <p:nvPr/>
            </p:nvSpPr>
            <p:spPr bwMode="auto">
              <a:xfrm>
                <a:off x="1401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5" name="Rectangle 149"/>
              <p:cNvSpPr>
                <a:spLocks noChangeArrowheads="1"/>
              </p:cNvSpPr>
              <p:nvPr/>
            </p:nvSpPr>
            <p:spPr bwMode="auto">
              <a:xfrm>
                <a:off x="1427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6" name="Rectangle 150"/>
              <p:cNvSpPr>
                <a:spLocks noChangeArrowheads="1"/>
              </p:cNvSpPr>
              <p:nvPr/>
            </p:nvSpPr>
            <p:spPr bwMode="auto">
              <a:xfrm>
                <a:off x="1085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7" name="Rectangle 151"/>
              <p:cNvSpPr>
                <a:spLocks noChangeArrowheads="1"/>
              </p:cNvSpPr>
              <p:nvPr/>
            </p:nvSpPr>
            <p:spPr bwMode="auto">
              <a:xfrm>
                <a:off x="1125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8" name="Rectangle 152"/>
              <p:cNvSpPr>
                <a:spLocks noChangeArrowheads="1"/>
              </p:cNvSpPr>
              <p:nvPr/>
            </p:nvSpPr>
            <p:spPr bwMode="auto">
              <a:xfrm>
                <a:off x="1494" y="1390"/>
                <a:ext cx="12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9" name="Rectangle 153"/>
              <p:cNvSpPr>
                <a:spLocks noChangeArrowheads="1"/>
              </p:cNvSpPr>
              <p:nvPr/>
            </p:nvSpPr>
            <p:spPr bwMode="auto">
              <a:xfrm>
                <a:off x="1527" y="1390"/>
                <a:ext cx="12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0" name="Rectangle 154"/>
              <p:cNvSpPr>
                <a:spLocks noChangeArrowheads="1"/>
              </p:cNvSpPr>
              <p:nvPr/>
            </p:nvSpPr>
            <p:spPr bwMode="auto">
              <a:xfrm>
                <a:off x="1289" y="1390"/>
                <a:ext cx="1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1" name="Rectangle 155"/>
              <p:cNvSpPr>
                <a:spLocks noChangeArrowheads="1"/>
              </p:cNvSpPr>
              <p:nvPr/>
            </p:nvSpPr>
            <p:spPr bwMode="auto">
              <a:xfrm>
                <a:off x="1322" y="1390"/>
                <a:ext cx="1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2" name="Rectangle 156"/>
              <p:cNvSpPr>
                <a:spLocks noChangeArrowheads="1"/>
              </p:cNvSpPr>
              <p:nvPr/>
            </p:nvSpPr>
            <p:spPr bwMode="auto">
              <a:xfrm>
                <a:off x="1359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3" name="Rectangle 157"/>
              <p:cNvSpPr>
                <a:spLocks noChangeArrowheads="1"/>
              </p:cNvSpPr>
              <p:nvPr/>
            </p:nvSpPr>
            <p:spPr bwMode="auto">
              <a:xfrm>
                <a:off x="1151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4" name="Rectangle 158"/>
              <p:cNvSpPr>
                <a:spLocks noChangeArrowheads="1"/>
              </p:cNvSpPr>
              <p:nvPr/>
            </p:nvSpPr>
            <p:spPr bwMode="auto">
              <a:xfrm>
                <a:off x="1200" y="1390"/>
                <a:ext cx="2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5" name="Rectangle 159"/>
              <p:cNvSpPr>
                <a:spLocks noChangeArrowheads="1"/>
              </p:cNvSpPr>
              <p:nvPr/>
            </p:nvSpPr>
            <p:spPr bwMode="auto">
              <a:xfrm>
                <a:off x="1235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6" name="Freeform 160"/>
              <p:cNvSpPr>
                <a:spLocks/>
              </p:cNvSpPr>
              <p:nvPr/>
            </p:nvSpPr>
            <p:spPr bwMode="auto">
              <a:xfrm>
                <a:off x="897" y="1865"/>
                <a:ext cx="23" cy="67"/>
              </a:xfrm>
              <a:custGeom>
                <a:avLst/>
                <a:gdLst>
                  <a:gd name="T0" fmla="*/ 0 w 45"/>
                  <a:gd name="T1" fmla="*/ 1 h 132"/>
                  <a:gd name="T2" fmla="*/ 1 w 45"/>
                  <a:gd name="T3" fmla="*/ 1 h 132"/>
                  <a:gd name="T4" fmla="*/ 1 w 45"/>
                  <a:gd name="T5" fmla="*/ 5 h 132"/>
                  <a:gd name="T6" fmla="*/ 2 w 45"/>
                  <a:gd name="T7" fmla="*/ 5 h 132"/>
                  <a:gd name="T8" fmla="*/ 2 w 45"/>
                  <a:gd name="T9" fmla="*/ 0 h 132"/>
                  <a:gd name="T10" fmla="*/ 0 w 45"/>
                  <a:gd name="T11" fmla="*/ 0 h 132"/>
                  <a:gd name="T12" fmla="*/ 0 w 45"/>
                  <a:gd name="T13" fmla="*/ 1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132"/>
                  <a:gd name="T23" fmla="*/ 45 w 45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132">
                    <a:moveTo>
                      <a:pt x="0" y="18"/>
                    </a:moveTo>
                    <a:lnTo>
                      <a:pt x="25" y="18"/>
                    </a:lnTo>
                    <a:lnTo>
                      <a:pt x="25" y="132"/>
                    </a:lnTo>
                    <a:lnTo>
                      <a:pt x="45" y="132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7" name="Freeform 161"/>
              <p:cNvSpPr>
                <a:spLocks/>
              </p:cNvSpPr>
              <p:nvPr/>
            </p:nvSpPr>
            <p:spPr bwMode="auto">
              <a:xfrm>
                <a:off x="990" y="1864"/>
                <a:ext cx="55" cy="68"/>
              </a:xfrm>
              <a:custGeom>
                <a:avLst/>
                <a:gdLst>
                  <a:gd name="T0" fmla="*/ 2 w 109"/>
                  <a:gd name="T1" fmla="*/ 0 h 136"/>
                  <a:gd name="T2" fmla="*/ 2 w 109"/>
                  <a:gd name="T3" fmla="*/ 1 h 136"/>
                  <a:gd name="T4" fmla="*/ 1 w 109"/>
                  <a:gd name="T5" fmla="*/ 1 h 136"/>
                  <a:gd name="T6" fmla="*/ 1 w 109"/>
                  <a:gd name="T7" fmla="*/ 1 h 136"/>
                  <a:gd name="T8" fmla="*/ 1 w 109"/>
                  <a:gd name="T9" fmla="*/ 1 h 136"/>
                  <a:gd name="T10" fmla="*/ 1 w 109"/>
                  <a:gd name="T11" fmla="*/ 1 h 136"/>
                  <a:gd name="T12" fmla="*/ 1 w 109"/>
                  <a:gd name="T13" fmla="*/ 2 h 136"/>
                  <a:gd name="T14" fmla="*/ 1 w 109"/>
                  <a:gd name="T15" fmla="*/ 3 h 136"/>
                  <a:gd name="T16" fmla="*/ 1 w 109"/>
                  <a:gd name="T17" fmla="*/ 3 h 136"/>
                  <a:gd name="T18" fmla="*/ 2 w 109"/>
                  <a:gd name="T19" fmla="*/ 3 h 136"/>
                  <a:gd name="T20" fmla="*/ 2 w 109"/>
                  <a:gd name="T21" fmla="*/ 3 h 136"/>
                  <a:gd name="T22" fmla="*/ 3 w 109"/>
                  <a:gd name="T23" fmla="*/ 3 h 136"/>
                  <a:gd name="T24" fmla="*/ 3 w 109"/>
                  <a:gd name="T25" fmla="*/ 3 h 136"/>
                  <a:gd name="T26" fmla="*/ 3 w 109"/>
                  <a:gd name="T27" fmla="*/ 3 h 136"/>
                  <a:gd name="T28" fmla="*/ 3 w 109"/>
                  <a:gd name="T29" fmla="*/ 3 h 136"/>
                  <a:gd name="T30" fmla="*/ 3 w 109"/>
                  <a:gd name="T31" fmla="*/ 3 h 136"/>
                  <a:gd name="T32" fmla="*/ 3 w 109"/>
                  <a:gd name="T33" fmla="*/ 4 h 136"/>
                  <a:gd name="T34" fmla="*/ 3 w 109"/>
                  <a:gd name="T35" fmla="*/ 4 h 136"/>
                  <a:gd name="T36" fmla="*/ 3 w 109"/>
                  <a:gd name="T37" fmla="*/ 4 h 136"/>
                  <a:gd name="T38" fmla="*/ 2 w 109"/>
                  <a:gd name="T39" fmla="*/ 4 h 136"/>
                  <a:gd name="T40" fmla="*/ 2 w 109"/>
                  <a:gd name="T41" fmla="*/ 4 h 136"/>
                  <a:gd name="T42" fmla="*/ 1 w 109"/>
                  <a:gd name="T43" fmla="*/ 4 h 136"/>
                  <a:gd name="T44" fmla="*/ 0 w 109"/>
                  <a:gd name="T45" fmla="*/ 3 h 136"/>
                  <a:gd name="T46" fmla="*/ 1 w 109"/>
                  <a:gd name="T47" fmla="*/ 4 h 136"/>
                  <a:gd name="T48" fmla="*/ 1 w 109"/>
                  <a:gd name="T49" fmla="*/ 5 h 136"/>
                  <a:gd name="T50" fmla="*/ 2 w 109"/>
                  <a:gd name="T51" fmla="*/ 5 h 136"/>
                  <a:gd name="T52" fmla="*/ 2 w 109"/>
                  <a:gd name="T53" fmla="*/ 5 h 136"/>
                  <a:gd name="T54" fmla="*/ 2 w 109"/>
                  <a:gd name="T55" fmla="*/ 5 h 136"/>
                  <a:gd name="T56" fmla="*/ 3 w 109"/>
                  <a:gd name="T57" fmla="*/ 5 h 136"/>
                  <a:gd name="T58" fmla="*/ 3 w 109"/>
                  <a:gd name="T59" fmla="*/ 5 h 136"/>
                  <a:gd name="T60" fmla="*/ 3 w 109"/>
                  <a:gd name="T61" fmla="*/ 4 h 136"/>
                  <a:gd name="T62" fmla="*/ 4 w 109"/>
                  <a:gd name="T63" fmla="*/ 3 h 136"/>
                  <a:gd name="T64" fmla="*/ 4 w 109"/>
                  <a:gd name="T65" fmla="*/ 3 h 136"/>
                  <a:gd name="T66" fmla="*/ 4 w 109"/>
                  <a:gd name="T67" fmla="*/ 2 h 136"/>
                  <a:gd name="T68" fmla="*/ 4 w 109"/>
                  <a:gd name="T69" fmla="*/ 1 h 136"/>
                  <a:gd name="T70" fmla="*/ 3 w 109"/>
                  <a:gd name="T71" fmla="*/ 1 h 136"/>
                  <a:gd name="T72" fmla="*/ 3 w 109"/>
                  <a:gd name="T73" fmla="*/ 1 h 1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09"/>
                  <a:gd name="T112" fmla="*/ 0 h 136"/>
                  <a:gd name="T113" fmla="*/ 109 w 109"/>
                  <a:gd name="T114" fmla="*/ 136 h 1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09" h="136">
                    <a:moveTo>
                      <a:pt x="55" y="0"/>
                    </a:moveTo>
                    <a:lnTo>
                      <a:pt x="52" y="0"/>
                    </a:lnTo>
                    <a:lnTo>
                      <a:pt x="47" y="0"/>
                    </a:lnTo>
                    <a:lnTo>
                      <a:pt x="41" y="1"/>
                    </a:lnTo>
                    <a:lnTo>
                      <a:pt x="35" y="3"/>
                    </a:lnTo>
                    <a:lnTo>
                      <a:pt x="30" y="4"/>
                    </a:lnTo>
                    <a:lnTo>
                      <a:pt x="23" y="6"/>
                    </a:lnTo>
                    <a:lnTo>
                      <a:pt x="17" y="8"/>
                    </a:lnTo>
                    <a:lnTo>
                      <a:pt x="12" y="12"/>
                    </a:lnTo>
                    <a:lnTo>
                      <a:pt x="7" y="20"/>
                    </a:lnTo>
                    <a:lnTo>
                      <a:pt x="3" y="28"/>
                    </a:lnTo>
                    <a:lnTo>
                      <a:pt x="1" y="37"/>
                    </a:lnTo>
                    <a:lnTo>
                      <a:pt x="1" y="44"/>
                    </a:lnTo>
                    <a:lnTo>
                      <a:pt x="2" y="54"/>
                    </a:lnTo>
                    <a:lnTo>
                      <a:pt x="4" y="64"/>
                    </a:lnTo>
                    <a:lnTo>
                      <a:pt x="9" y="72"/>
                    </a:lnTo>
                    <a:lnTo>
                      <a:pt x="15" y="77"/>
                    </a:lnTo>
                    <a:lnTo>
                      <a:pt x="22" y="81"/>
                    </a:lnTo>
                    <a:lnTo>
                      <a:pt x="30" y="84"/>
                    </a:lnTo>
                    <a:lnTo>
                      <a:pt x="40" y="87"/>
                    </a:lnTo>
                    <a:lnTo>
                      <a:pt x="50" y="87"/>
                    </a:lnTo>
                    <a:lnTo>
                      <a:pt x="56" y="87"/>
                    </a:lnTo>
                    <a:lnTo>
                      <a:pt x="61" y="87"/>
                    </a:lnTo>
                    <a:lnTo>
                      <a:pt x="67" y="85"/>
                    </a:lnTo>
                    <a:lnTo>
                      <a:pt x="71" y="84"/>
                    </a:lnTo>
                    <a:lnTo>
                      <a:pt x="77" y="82"/>
                    </a:lnTo>
                    <a:lnTo>
                      <a:pt x="82" y="80"/>
                    </a:lnTo>
                    <a:lnTo>
                      <a:pt x="85" y="76"/>
                    </a:lnTo>
                    <a:lnTo>
                      <a:pt x="88" y="73"/>
                    </a:lnTo>
                    <a:lnTo>
                      <a:pt x="88" y="82"/>
                    </a:lnTo>
                    <a:lnTo>
                      <a:pt x="88" y="90"/>
                    </a:lnTo>
                    <a:lnTo>
                      <a:pt x="86" y="97"/>
                    </a:lnTo>
                    <a:lnTo>
                      <a:pt x="85" y="104"/>
                    </a:lnTo>
                    <a:lnTo>
                      <a:pt x="83" y="107"/>
                    </a:lnTo>
                    <a:lnTo>
                      <a:pt x="80" y="111"/>
                    </a:lnTo>
                    <a:lnTo>
                      <a:pt x="77" y="114"/>
                    </a:lnTo>
                    <a:lnTo>
                      <a:pt x="74" y="115"/>
                    </a:lnTo>
                    <a:lnTo>
                      <a:pt x="69" y="118"/>
                    </a:lnTo>
                    <a:lnTo>
                      <a:pt x="64" y="118"/>
                    </a:lnTo>
                    <a:lnTo>
                      <a:pt x="57" y="119"/>
                    </a:lnTo>
                    <a:lnTo>
                      <a:pt x="50" y="119"/>
                    </a:lnTo>
                    <a:lnTo>
                      <a:pt x="33" y="117"/>
                    </a:lnTo>
                    <a:lnTo>
                      <a:pt x="24" y="112"/>
                    </a:lnTo>
                    <a:lnTo>
                      <a:pt x="21" y="105"/>
                    </a:lnTo>
                    <a:lnTo>
                      <a:pt x="19" y="97"/>
                    </a:lnTo>
                    <a:lnTo>
                      <a:pt x="0" y="97"/>
                    </a:lnTo>
                    <a:lnTo>
                      <a:pt x="1" y="110"/>
                    </a:lnTo>
                    <a:lnTo>
                      <a:pt x="4" y="119"/>
                    </a:lnTo>
                    <a:lnTo>
                      <a:pt x="9" y="126"/>
                    </a:lnTo>
                    <a:lnTo>
                      <a:pt x="16" y="130"/>
                    </a:lnTo>
                    <a:lnTo>
                      <a:pt x="24" y="134"/>
                    </a:lnTo>
                    <a:lnTo>
                      <a:pt x="33" y="135"/>
                    </a:lnTo>
                    <a:lnTo>
                      <a:pt x="41" y="136"/>
                    </a:lnTo>
                    <a:lnTo>
                      <a:pt x="50" y="136"/>
                    </a:lnTo>
                    <a:lnTo>
                      <a:pt x="57" y="136"/>
                    </a:lnTo>
                    <a:lnTo>
                      <a:pt x="63" y="136"/>
                    </a:lnTo>
                    <a:lnTo>
                      <a:pt x="70" y="135"/>
                    </a:lnTo>
                    <a:lnTo>
                      <a:pt x="76" y="134"/>
                    </a:lnTo>
                    <a:lnTo>
                      <a:pt x="82" y="133"/>
                    </a:lnTo>
                    <a:lnTo>
                      <a:pt x="86" y="130"/>
                    </a:lnTo>
                    <a:lnTo>
                      <a:pt x="91" y="128"/>
                    </a:lnTo>
                    <a:lnTo>
                      <a:pt x="95" y="125"/>
                    </a:lnTo>
                    <a:lnTo>
                      <a:pt x="102" y="114"/>
                    </a:lnTo>
                    <a:lnTo>
                      <a:pt x="106" y="100"/>
                    </a:lnTo>
                    <a:lnTo>
                      <a:pt x="108" y="84"/>
                    </a:lnTo>
                    <a:lnTo>
                      <a:pt x="109" y="68"/>
                    </a:lnTo>
                    <a:lnTo>
                      <a:pt x="109" y="62"/>
                    </a:lnTo>
                    <a:lnTo>
                      <a:pt x="108" y="47"/>
                    </a:lnTo>
                    <a:lnTo>
                      <a:pt x="107" y="35"/>
                    </a:lnTo>
                    <a:lnTo>
                      <a:pt x="103" y="23"/>
                    </a:lnTo>
                    <a:lnTo>
                      <a:pt x="98" y="15"/>
                    </a:lnTo>
                    <a:lnTo>
                      <a:pt x="91" y="8"/>
                    </a:lnTo>
                    <a:lnTo>
                      <a:pt x="82" y="4"/>
                    </a:lnTo>
                    <a:lnTo>
                      <a:pt x="70" y="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8" name="Freeform 162"/>
              <p:cNvSpPr>
                <a:spLocks/>
              </p:cNvSpPr>
              <p:nvPr/>
            </p:nvSpPr>
            <p:spPr bwMode="auto">
              <a:xfrm>
                <a:off x="1001" y="1873"/>
                <a:ext cx="34" cy="26"/>
              </a:xfrm>
              <a:custGeom>
                <a:avLst/>
                <a:gdLst>
                  <a:gd name="T0" fmla="*/ 1 w 66"/>
                  <a:gd name="T1" fmla="*/ 2 h 50"/>
                  <a:gd name="T2" fmla="*/ 1 w 66"/>
                  <a:gd name="T3" fmla="*/ 2 h 50"/>
                  <a:gd name="T4" fmla="*/ 1 w 66"/>
                  <a:gd name="T5" fmla="*/ 2 h 50"/>
                  <a:gd name="T6" fmla="*/ 1 w 66"/>
                  <a:gd name="T7" fmla="*/ 2 h 50"/>
                  <a:gd name="T8" fmla="*/ 0 w 66"/>
                  <a:gd name="T9" fmla="*/ 1 h 50"/>
                  <a:gd name="T10" fmla="*/ 1 w 66"/>
                  <a:gd name="T11" fmla="*/ 1 h 50"/>
                  <a:gd name="T12" fmla="*/ 1 w 66"/>
                  <a:gd name="T13" fmla="*/ 1 h 50"/>
                  <a:gd name="T14" fmla="*/ 1 w 66"/>
                  <a:gd name="T15" fmla="*/ 1 h 50"/>
                  <a:gd name="T16" fmla="*/ 1 w 66"/>
                  <a:gd name="T17" fmla="*/ 0 h 50"/>
                  <a:gd name="T18" fmla="*/ 2 w 66"/>
                  <a:gd name="T19" fmla="*/ 0 h 50"/>
                  <a:gd name="T20" fmla="*/ 2 w 66"/>
                  <a:gd name="T21" fmla="*/ 1 h 50"/>
                  <a:gd name="T22" fmla="*/ 2 w 66"/>
                  <a:gd name="T23" fmla="*/ 1 h 50"/>
                  <a:gd name="T24" fmla="*/ 2 w 66"/>
                  <a:gd name="T25" fmla="*/ 1 h 50"/>
                  <a:gd name="T26" fmla="*/ 2 w 66"/>
                  <a:gd name="T27" fmla="*/ 1 h 50"/>
                  <a:gd name="T28" fmla="*/ 2 w 66"/>
                  <a:gd name="T29" fmla="*/ 1 h 50"/>
                  <a:gd name="T30" fmla="*/ 3 w 66"/>
                  <a:gd name="T31" fmla="*/ 1 h 50"/>
                  <a:gd name="T32" fmla="*/ 3 w 66"/>
                  <a:gd name="T33" fmla="*/ 1 h 50"/>
                  <a:gd name="T34" fmla="*/ 3 w 66"/>
                  <a:gd name="T35" fmla="*/ 1 h 50"/>
                  <a:gd name="T36" fmla="*/ 3 w 66"/>
                  <a:gd name="T37" fmla="*/ 2 h 50"/>
                  <a:gd name="T38" fmla="*/ 3 w 66"/>
                  <a:gd name="T39" fmla="*/ 2 h 50"/>
                  <a:gd name="T40" fmla="*/ 2 w 66"/>
                  <a:gd name="T41" fmla="*/ 2 h 50"/>
                  <a:gd name="T42" fmla="*/ 2 w 66"/>
                  <a:gd name="T43" fmla="*/ 2 h 50"/>
                  <a:gd name="T44" fmla="*/ 2 w 66"/>
                  <a:gd name="T45" fmla="*/ 2 h 50"/>
                  <a:gd name="T46" fmla="*/ 2 w 66"/>
                  <a:gd name="T47" fmla="*/ 2 h 50"/>
                  <a:gd name="T48" fmla="*/ 1 w 66"/>
                  <a:gd name="T49" fmla="*/ 2 h 5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6"/>
                  <a:gd name="T76" fmla="*/ 0 h 50"/>
                  <a:gd name="T77" fmla="*/ 66 w 66"/>
                  <a:gd name="T78" fmla="*/ 50 h 5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6" h="50">
                    <a:moveTo>
                      <a:pt x="32" y="50"/>
                    </a:moveTo>
                    <a:lnTo>
                      <a:pt x="17" y="49"/>
                    </a:lnTo>
                    <a:lnTo>
                      <a:pt x="7" y="45"/>
                    </a:lnTo>
                    <a:lnTo>
                      <a:pt x="1" y="38"/>
                    </a:lnTo>
                    <a:lnTo>
                      <a:pt x="0" y="26"/>
                    </a:lnTo>
                    <a:lnTo>
                      <a:pt x="1" y="15"/>
                    </a:lnTo>
                    <a:lnTo>
                      <a:pt x="5" y="7"/>
                    </a:lnTo>
                    <a:lnTo>
                      <a:pt x="15" y="1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1"/>
                    </a:lnTo>
                    <a:lnTo>
                      <a:pt x="50" y="2"/>
                    </a:lnTo>
                    <a:lnTo>
                      <a:pt x="56" y="4"/>
                    </a:lnTo>
                    <a:lnTo>
                      <a:pt x="60" y="7"/>
                    </a:lnTo>
                    <a:lnTo>
                      <a:pt x="63" y="11"/>
                    </a:lnTo>
                    <a:lnTo>
                      <a:pt x="65" y="17"/>
                    </a:lnTo>
                    <a:lnTo>
                      <a:pt x="66" y="24"/>
                    </a:lnTo>
                    <a:lnTo>
                      <a:pt x="66" y="28"/>
                    </a:lnTo>
                    <a:lnTo>
                      <a:pt x="65" y="33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57" y="45"/>
                    </a:lnTo>
                    <a:lnTo>
                      <a:pt x="52" y="48"/>
                    </a:lnTo>
                    <a:lnTo>
                      <a:pt x="42" y="49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9" name="Freeform 163"/>
              <p:cNvSpPr>
                <a:spLocks/>
              </p:cNvSpPr>
              <p:nvPr/>
            </p:nvSpPr>
            <p:spPr bwMode="auto">
              <a:xfrm>
                <a:off x="1096" y="1864"/>
                <a:ext cx="55" cy="68"/>
              </a:xfrm>
              <a:custGeom>
                <a:avLst/>
                <a:gdLst>
                  <a:gd name="T0" fmla="*/ 2 w 109"/>
                  <a:gd name="T1" fmla="*/ 0 h 136"/>
                  <a:gd name="T2" fmla="*/ 2 w 109"/>
                  <a:gd name="T3" fmla="*/ 1 h 136"/>
                  <a:gd name="T4" fmla="*/ 1 w 109"/>
                  <a:gd name="T5" fmla="*/ 1 h 136"/>
                  <a:gd name="T6" fmla="*/ 1 w 109"/>
                  <a:gd name="T7" fmla="*/ 1 h 136"/>
                  <a:gd name="T8" fmla="*/ 1 w 109"/>
                  <a:gd name="T9" fmla="*/ 1 h 136"/>
                  <a:gd name="T10" fmla="*/ 1 w 109"/>
                  <a:gd name="T11" fmla="*/ 1 h 136"/>
                  <a:gd name="T12" fmla="*/ 1 w 109"/>
                  <a:gd name="T13" fmla="*/ 2 h 136"/>
                  <a:gd name="T14" fmla="*/ 1 w 109"/>
                  <a:gd name="T15" fmla="*/ 3 h 136"/>
                  <a:gd name="T16" fmla="*/ 1 w 109"/>
                  <a:gd name="T17" fmla="*/ 3 h 136"/>
                  <a:gd name="T18" fmla="*/ 2 w 109"/>
                  <a:gd name="T19" fmla="*/ 3 h 136"/>
                  <a:gd name="T20" fmla="*/ 2 w 109"/>
                  <a:gd name="T21" fmla="*/ 3 h 136"/>
                  <a:gd name="T22" fmla="*/ 3 w 109"/>
                  <a:gd name="T23" fmla="*/ 3 h 136"/>
                  <a:gd name="T24" fmla="*/ 3 w 109"/>
                  <a:gd name="T25" fmla="*/ 3 h 136"/>
                  <a:gd name="T26" fmla="*/ 3 w 109"/>
                  <a:gd name="T27" fmla="*/ 3 h 136"/>
                  <a:gd name="T28" fmla="*/ 3 w 109"/>
                  <a:gd name="T29" fmla="*/ 3 h 136"/>
                  <a:gd name="T30" fmla="*/ 3 w 109"/>
                  <a:gd name="T31" fmla="*/ 3 h 136"/>
                  <a:gd name="T32" fmla="*/ 3 w 109"/>
                  <a:gd name="T33" fmla="*/ 4 h 136"/>
                  <a:gd name="T34" fmla="*/ 3 w 109"/>
                  <a:gd name="T35" fmla="*/ 4 h 136"/>
                  <a:gd name="T36" fmla="*/ 2 w 109"/>
                  <a:gd name="T37" fmla="*/ 4 h 136"/>
                  <a:gd name="T38" fmla="*/ 1 w 109"/>
                  <a:gd name="T39" fmla="*/ 4 h 136"/>
                  <a:gd name="T40" fmla="*/ 0 w 109"/>
                  <a:gd name="T41" fmla="*/ 3 h 136"/>
                  <a:gd name="T42" fmla="*/ 1 w 109"/>
                  <a:gd name="T43" fmla="*/ 4 h 136"/>
                  <a:gd name="T44" fmla="*/ 1 w 109"/>
                  <a:gd name="T45" fmla="*/ 5 h 136"/>
                  <a:gd name="T46" fmla="*/ 2 w 109"/>
                  <a:gd name="T47" fmla="*/ 5 h 136"/>
                  <a:gd name="T48" fmla="*/ 2 w 109"/>
                  <a:gd name="T49" fmla="*/ 5 h 136"/>
                  <a:gd name="T50" fmla="*/ 2 w 109"/>
                  <a:gd name="T51" fmla="*/ 5 h 136"/>
                  <a:gd name="T52" fmla="*/ 3 w 109"/>
                  <a:gd name="T53" fmla="*/ 5 h 136"/>
                  <a:gd name="T54" fmla="*/ 3 w 109"/>
                  <a:gd name="T55" fmla="*/ 5 h 136"/>
                  <a:gd name="T56" fmla="*/ 3 w 109"/>
                  <a:gd name="T57" fmla="*/ 4 h 136"/>
                  <a:gd name="T58" fmla="*/ 4 w 109"/>
                  <a:gd name="T59" fmla="*/ 3 h 136"/>
                  <a:gd name="T60" fmla="*/ 4 w 109"/>
                  <a:gd name="T61" fmla="*/ 3 h 136"/>
                  <a:gd name="T62" fmla="*/ 4 w 109"/>
                  <a:gd name="T63" fmla="*/ 2 h 136"/>
                  <a:gd name="T64" fmla="*/ 4 w 109"/>
                  <a:gd name="T65" fmla="*/ 1 h 136"/>
                  <a:gd name="T66" fmla="*/ 3 w 109"/>
                  <a:gd name="T67" fmla="*/ 1 h 136"/>
                  <a:gd name="T68" fmla="*/ 3 w 109"/>
                  <a:gd name="T69" fmla="*/ 1 h 1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09"/>
                  <a:gd name="T106" fmla="*/ 0 h 136"/>
                  <a:gd name="T107" fmla="*/ 109 w 109"/>
                  <a:gd name="T108" fmla="*/ 136 h 1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09" h="136">
                    <a:moveTo>
                      <a:pt x="55" y="0"/>
                    </a:moveTo>
                    <a:lnTo>
                      <a:pt x="51" y="0"/>
                    </a:lnTo>
                    <a:lnTo>
                      <a:pt x="47" y="0"/>
                    </a:lnTo>
                    <a:lnTo>
                      <a:pt x="42" y="1"/>
                    </a:lnTo>
                    <a:lnTo>
                      <a:pt x="36" y="3"/>
                    </a:lnTo>
                    <a:lnTo>
                      <a:pt x="30" y="4"/>
                    </a:lnTo>
                    <a:lnTo>
                      <a:pt x="24" y="6"/>
                    </a:lnTo>
                    <a:lnTo>
                      <a:pt x="18" y="8"/>
                    </a:lnTo>
                    <a:lnTo>
                      <a:pt x="13" y="12"/>
                    </a:lnTo>
                    <a:lnTo>
                      <a:pt x="8" y="20"/>
                    </a:lnTo>
                    <a:lnTo>
                      <a:pt x="4" y="28"/>
                    </a:lnTo>
                    <a:lnTo>
                      <a:pt x="2" y="37"/>
                    </a:lnTo>
                    <a:lnTo>
                      <a:pt x="2" y="44"/>
                    </a:lnTo>
                    <a:lnTo>
                      <a:pt x="3" y="54"/>
                    </a:lnTo>
                    <a:lnTo>
                      <a:pt x="5" y="64"/>
                    </a:lnTo>
                    <a:lnTo>
                      <a:pt x="10" y="72"/>
                    </a:lnTo>
                    <a:lnTo>
                      <a:pt x="16" y="77"/>
                    </a:lnTo>
                    <a:lnTo>
                      <a:pt x="23" y="81"/>
                    </a:lnTo>
                    <a:lnTo>
                      <a:pt x="31" y="84"/>
                    </a:lnTo>
                    <a:lnTo>
                      <a:pt x="41" y="87"/>
                    </a:lnTo>
                    <a:lnTo>
                      <a:pt x="51" y="87"/>
                    </a:lnTo>
                    <a:lnTo>
                      <a:pt x="57" y="87"/>
                    </a:lnTo>
                    <a:lnTo>
                      <a:pt x="62" y="87"/>
                    </a:lnTo>
                    <a:lnTo>
                      <a:pt x="68" y="85"/>
                    </a:lnTo>
                    <a:lnTo>
                      <a:pt x="72" y="84"/>
                    </a:lnTo>
                    <a:lnTo>
                      <a:pt x="77" y="82"/>
                    </a:lnTo>
                    <a:lnTo>
                      <a:pt x="81" y="80"/>
                    </a:lnTo>
                    <a:lnTo>
                      <a:pt x="86" y="76"/>
                    </a:lnTo>
                    <a:lnTo>
                      <a:pt x="89" y="73"/>
                    </a:lnTo>
                    <a:lnTo>
                      <a:pt x="89" y="82"/>
                    </a:lnTo>
                    <a:lnTo>
                      <a:pt x="88" y="90"/>
                    </a:lnTo>
                    <a:lnTo>
                      <a:pt x="87" y="97"/>
                    </a:lnTo>
                    <a:lnTo>
                      <a:pt x="85" y="104"/>
                    </a:lnTo>
                    <a:lnTo>
                      <a:pt x="81" y="111"/>
                    </a:lnTo>
                    <a:lnTo>
                      <a:pt x="75" y="115"/>
                    </a:lnTo>
                    <a:lnTo>
                      <a:pt x="65" y="118"/>
                    </a:lnTo>
                    <a:lnTo>
                      <a:pt x="51" y="119"/>
                    </a:lnTo>
                    <a:lnTo>
                      <a:pt x="34" y="117"/>
                    </a:lnTo>
                    <a:lnTo>
                      <a:pt x="24" y="112"/>
                    </a:lnTo>
                    <a:lnTo>
                      <a:pt x="20" y="105"/>
                    </a:lnTo>
                    <a:lnTo>
                      <a:pt x="19" y="97"/>
                    </a:lnTo>
                    <a:lnTo>
                      <a:pt x="0" y="97"/>
                    </a:lnTo>
                    <a:lnTo>
                      <a:pt x="1" y="110"/>
                    </a:lnTo>
                    <a:lnTo>
                      <a:pt x="4" y="119"/>
                    </a:lnTo>
                    <a:lnTo>
                      <a:pt x="10" y="126"/>
                    </a:lnTo>
                    <a:lnTo>
                      <a:pt x="17" y="130"/>
                    </a:lnTo>
                    <a:lnTo>
                      <a:pt x="24" y="134"/>
                    </a:lnTo>
                    <a:lnTo>
                      <a:pt x="33" y="135"/>
                    </a:lnTo>
                    <a:lnTo>
                      <a:pt x="41" y="136"/>
                    </a:lnTo>
                    <a:lnTo>
                      <a:pt x="50" y="136"/>
                    </a:lnTo>
                    <a:lnTo>
                      <a:pt x="57" y="136"/>
                    </a:lnTo>
                    <a:lnTo>
                      <a:pt x="64" y="136"/>
                    </a:lnTo>
                    <a:lnTo>
                      <a:pt x="70" y="135"/>
                    </a:lnTo>
                    <a:lnTo>
                      <a:pt x="77" y="134"/>
                    </a:lnTo>
                    <a:lnTo>
                      <a:pt x="81" y="133"/>
                    </a:lnTo>
                    <a:lnTo>
                      <a:pt x="87" y="130"/>
                    </a:lnTo>
                    <a:lnTo>
                      <a:pt x="92" y="128"/>
                    </a:lnTo>
                    <a:lnTo>
                      <a:pt x="95" y="125"/>
                    </a:lnTo>
                    <a:lnTo>
                      <a:pt x="102" y="114"/>
                    </a:lnTo>
                    <a:lnTo>
                      <a:pt x="107" y="100"/>
                    </a:lnTo>
                    <a:lnTo>
                      <a:pt x="109" y="84"/>
                    </a:lnTo>
                    <a:lnTo>
                      <a:pt x="109" y="68"/>
                    </a:lnTo>
                    <a:lnTo>
                      <a:pt x="109" y="62"/>
                    </a:lnTo>
                    <a:lnTo>
                      <a:pt x="108" y="47"/>
                    </a:lnTo>
                    <a:lnTo>
                      <a:pt x="107" y="35"/>
                    </a:lnTo>
                    <a:lnTo>
                      <a:pt x="103" y="23"/>
                    </a:lnTo>
                    <a:lnTo>
                      <a:pt x="99" y="15"/>
                    </a:lnTo>
                    <a:lnTo>
                      <a:pt x="92" y="8"/>
                    </a:lnTo>
                    <a:lnTo>
                      <a:pt x="83" y="4"/>
                    </a:lnTo>
                    <a:lnTo>
                      <a:pt x="70" y="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0" name="Freeform 164"/>
              <p:cNvSpPr>
                <a:spLocks/>
              </p:cNvSpPr>
              <p:nvPr/>
            </p:nvSpPr>
            <p:spPr bwMode="auto">
              <a:xfrm>
                <a:off x="1107" y="1873"/>
                <a:ext cx="33" cy="26"/>
              </a:xfrm>
              <a:custGeom>
                <a:avLst/>
                <a:gdLst>
                  <a:gd name="T0" fmla="*/ 1 w 66"/>
                  <a:gd name="T1" fmla="*/ 2 h 50"/>
                  <a:gd name="T2" fmla="*/ 1 w 66"/>
                  <a:gd name="T3" fmla="*/ 2 h 50"/>
                  <a:gd name="T4" fmla="*/ 1 w 66"/>
                  <a:gd name="T5" fmla="*/ 2 h 50"/>
                  <a:gd name="T6" fmla="*/ 1 w 66"/>
                  <a:gd name="T7" fmla="*/ 2 h 50"/>
                  <a:gd name="T8" fmla="*/ 0 w 66"/>
                  <a:gd name="T9" fmla="*/ 1 h 50"/>
                  <a:gd name="T10" fmla="*/ 1 w 66"/>
                  <a:gd name="T11" fmla="*/ 1 h 50"/>
                  <a:gd name="T12" fmla="*/ 1 w 66"/>
                  <a:gd name="T13" fmla="*/ 1 h 50"/>
                  <a:gd name="T14" fmla="*/ 1 w 66"/>
                  <a:gd name="T15" fmla="*/ 1 h 50"/>
                  <a:gd name="T16" fmla="*/ 1 w 66"/>
                  <a:gd name="T17" fmla="*/ 0 h 50"/>
                  <a:gd name="T18" fmla="*/ 2 w 66"/>
                  <a:gd name="T19" fmla="*/ 1 h 50"/>
                  <a:gd name="T20" fmla="*/ 2 w 66"/>
                  <a:gd name="T21" fmla="*/ 1 h 50"/>
                  <a:gd name="T22" fmla="*/ 2 w 66"/>
                  <a:gd name="T23" fmla="*/ 1 h 50"/>
                  <a:gd name="T24" fmla="*/ 2 w 66"/>
                  <a:gd name="T25" fmla="*/ 1 h 50"/>
                  <a:gd name="T26" fmla="*/ 2 w 66"/>
                  <a:gd name="T27" fmla="*/ 2 h 50"/>
                  <a:gd name="T28" fmla="*/ 2 w 66"/>
                  <a:gd name="T29" fmla="*/ 2 h 50"/>
                  <a:gd name="T30" fmla="*/ 2 w 66"/>
                  <a:gd name="T31" fmla="*/ 2 h 50"/>
                  <a:gd name="T32" fmla="*/ 1 w 66"/>
                  <a:gd name="T33" fmla="*/ 2 h 5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6"/>
                  <a:gd name="T52" fmla="*/ 0 h 50"/>
                  <a:gd name="T53" fmla="*/ 66 w 66"/>
                  <a:gd name="T54" fmla="*/ 50 h 5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6" h="50">
                    <a:moveTo>
                      <a:pt x="33" y="50"/>
                    </a:moveTo>
                    <a:lnTo>
                      <a:pt x="18" y="49"/>
                    </a:lnTo>
                    <a:lnTo>
                      <a:pt x="8" y="45"/>
                    </a:lnTo>
                    <a:lnTo>
                      <a:pt x="2" y="38"/>
                    </a:lnTo>
                    <a:lnTo>
                      <a:pt x="0" y="26"/>
                    </a:lnTo>
                    <a:lnTo>
                      <a:pt x="1" y="15"/>
                    </a:lnTo>
                    <a:lnTo>
                      <a:pt x="5" y="7"/>
                    </a:lnTo>
                    <a:lnTo>
                      <a:pt x="16" y="1"/>
                    </a:lnTo>
                    <a:lnTo>
                      <a:pt x="33" y="0"/>
                    </a:lnTo>
                    <a:lnTo>
                      <a:pt x="46" y="1"/>
                    </a:lnTo>
                    <a:lnTo>
                      <a:pt x="56" y="4"/>
                    </a:lnTo>
                    <a:lnTo>
                      <a:pt x="64" y="11"/>
                    </a:lnTo>
                    <a:lnTo>
                      <a:pt x="66" y="24"/>
                    </a:lnTo>
                    <a:lnTo>
                      <a:pt x="65" y="33"/>
                    </a:lnTo>
                    <a:lnTo>
                      <a:pt x="62" y="41"/>
                    </a:lnTo>
                    <a:lnTo>
                      <a:pt x="51" y="48"/>
                    </a:lnTo>
                    <a:lnTo>
                      <a:pt x="33" y="5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1" name="Freeform 165"/>
              <p:cNvSpPr>
                <a:spLocks/>
              </p:cNvSpPr>
              <p:nvPr/>
            </p:nvSpPr>
            <p:spPr bwMode="auto">
              <a:xfrm>
                <a:off x="1201" y="1865"/>
                <a:ext cx="56" cy="67"/>
              </a:xfrm>
              <a:custGeom>
                <a:avLst/>
                <a:gdLst>
                  <a:gd name="T0" fmla="*/ 3 w 111"/>
                  <a:gd name="T1" fmla="*/ 2 h 135"/>
                  <a:gd name="T2" fmla="*/ 4 w 111"/>
                  <a:gd name="T3" fmla="*/ 1 h 135"/>
                  <a:gd name="T4" fmla="*/ 4 w 111"/>
                  <a:gd name="T5" fmla="*/ 1 h 135"/>
                  <a:gd name="T6" fmla="*/ 4 w 111"/>
                  <a:gd name="T7" fmla="*/ 1 h 135"/>
                  <a:gd name="T8" fmla="*/ 4 w 111"/>
                  <a:gd name="T9" fmla="*/ 1 h 135"/>
                  <a:gd name="T10" fmla="*/ 4 w 111"/>
                  <a:gd name="T11" fmla="*/ 0 h 135"/>
                  <a:gd name="T12" fmla="*/ 4 w 111"/>
                  <a:gd name="T13" fmla="*/ 0 h 135"/>
                  <a:gd name="T14" fmla="*/ 3 w 111"/>
                  <a:gd name="T15" fmla="*/ 0 h 135"/>
                  <a:gd name="T16" fmla="*/ 3 w 111"/>
                  <a:gd name="T17" fmla="*/ 0 h 135"/>
                  <a:gd name="T18" fmla="*/ 3 w 111"/>
                  <a:gd name="T19" fmla="*/ 0 h 135"/>
                  <a:gd name="T20" fmla="*/ 3 w 111"/>
                  <a:gd name="T21" fmla="*/ 0 h 135"/>
                  <a:gd name="T22" fmla="*/ 2 w 111"/>
                  <a:gd name="T23" fmla="*/ 0 h 135"/>
                  <a:gd name="T24" fmla="*/ 2 w 111"/>
                  <a:gd name="T25" fmla="*/ 0 h 135"/>
                  <a:gd name="T26" fmla="*/ 2 w 111"/>
                  <a:gd name="T27" fmla="*/ 0 h 135"/>
                  <a:gd name="T28" fmla="*/ 2 w 111"/>
                  <a:gd name="T29" fmla="*/ 0 h 135"/>
                  <a:gd name="T30" fmla="*/ 1 w 111"/>
                  <a:gd name="T31" fmla="*/ 0 h 135"/>
                  <a:gd name="T32" fmla="*/ 1 w 111"/>
                  <a:gd name="T33" fmla="*/ 0 h 135"/>
                  <a:gd name="T34" fmla="*/ 1 w 111"/>
                  <a:gd name="T35" fmla="*/ 0 h 135"/>
                  <a:gd name="T36" fmla="*/ 1 w 111"/>
                  <a:gd name="T37" fmla="*/ 0 h 135"/>
                  <a:gd name="T38" fmla="*/ 1 w 111"/>
                  <a:gd name="T39" fmla="*/ 0 h 135"/>
                  <a:gd name="T40" fmla="*/ 1 w 111"/>
                  <a:gd name="T41" fmla="*/ 1 h 135"/>
                  <a:gd name="T42" fmla="*/ 1 w 111"/>
                  <a:gd name="T43" fmla="*/ 1 h 135"/>
                  <a:gd name="T44" fmla="*/ 1 w 111"/>
                  <a:gd name="T45" fmla="*/ 1 h 135"/>
                  <a:gd name="T46" fmla="*/ 1 w 111"/>
                  <a:gd name="T47" fmla="*/ 1 h 135"/>
                  <a:gd name="T48" fmla="*/ 1 w 111"/>
                  <a:gd name="T49" fmla="*/ 2 h 135"/>
                  <a:gd name="T50" fmla="*/ 1 w 111"/>
                  <a:gd name="T51" fmla="*/ 2 h 135"/>
                  <a:gd name="T52" fmla="*/ 1 w 111"/>
                  <a:gd name="T53" fmla="*/ 2 h 135"/>
                  <a:gd name="T54" fmla="*/ 1 w 111"/>
                  <a:gd name="T55" fmla="*/ 2 h 135"/>
                  <a:gd name="T56" fmla="*/ 1 w 111"/>
                  <a:gd name="T57" fmla="*/ 2 h 135"/>
                  <a:gd name="T58" fmla="*/ 1 w 111"/>
                  <a:gd name="T59" fmla="*/ 2 h 135"/>
                  <a:gd name="T60" fmla="*/ 1 w 111"/>
                  <a:gd name="T61" fmla="*/ 2 h 135"/>
                  <a:gd name="T62" fmla="*/ 0 w 111"/>
                  <a:gd name="T63" fmla="*/ 2 h 135"/>
                  <a:gd name="T64" fmla="*/ 0 w 111"/>
                  <a:gd name="T65" fmla="*/ 3 h 135"/>
                  <a:gd name="T66" fmla="*/ 1 w 111"/>
                  <a:gd name="T67" fmla="*/ 3 h 135"/>
                  <a:gd name="T68" fmla="*/ 1 w 111"/>
                  <a:gd name="T69" fmla="*/ 3 h 135"/>
                  <a:gd name="T70" fmla="*/ 1 w 111"/>
                  <a:gd name="T71" fmla="*/ 3 h 135"/>
                  <a:gd name="T72" fmla="*/ 1 w 111"/>
                  <a:gd name="T73" fmla="*/ 4 h 135"/>
                  <a:gd name="T74" fmla="*/ 1 w 111"/>
                  <a:gd name="T75" fmla="*/ 4 h 135"/>
                  <a:gd name="T76" fmla="*/ 2 w 111"/>
                  <a:gd name="T77" fmla="*/ 4 h 135"/>
                  <a:gd name="T78" fmla="*/ 2 w 111"/>
                  <a:gd name="T79" fmla="*/ 4 h 135"/>
                  <a:gd name="T80" fmla="*/ 2 w 111"/>
                  <a:gd name="T81" fmla="*/ 4 h 135"/>
                  <a:gd name="T82" fmla="*/ 3 w 111"/>
                  <a:gd name="T83" fmla="*/ 4 h 135"/>
                  <a:gd name="T84" fmla="*/ 3 w 111"/>
                  <a:gd name="T85" fmla="*/ 4 h 135"/>
                  <a:gd name="T86" fmla="*/ 3 w 111"/>
                  <a:gd name="T87" fmla="*/ 4 h 135"/>
                  <a:gd name="T88" fmla="*/ 3 w 111"/>
                  <a:gd name="T89" fmla="*/ 4 h 135"/>
                  <a:gd name="T90" fmla="*/ 4 w 111"/>
                  <a:gd name="T91" fmla="*/ 3 h 135"/>
                  <a:gd name="T92" fmla="*/ 4 w 111"/>
                  <a:gd name="T93" fmla="*/ 3 h 135"/>
                  <a:gd name="T94" fmla="*/ 4 w 111"/>
                  <a:gd name="T95" fmla="*/ 3 h 135"/>
                  <a:gd name="T96" fmla="*/ 4 w 111"/>
                  <a:gd name="T97" fmla="*/ 3 h 135"/>
                  <a:gd name="T98" fmla="*/ 4 w 111"/>
                  <a:gd name="T99" fmla="*/ 2 h 135"/>
                  <a:gd name="T100" fmla="*/ 4 w 111"/>
                  <a:gd name="T101" fmla="*/ 2 h 135"/>
                  <a:gd name="T102" fmla="*/ 4 w 111"/>
                  <a:gd name="T103" fmla="*/ 2 h 135"/>
                  <a:gd name="T104" fmla="*/ 4 w 111"/>
                  <a:gd name="T105" fmla="*/ 2 h 135"/>
                  <a:gd name="T106" fmla="*/ 4 w 111"/>
                  <a:gd name="T107" fmla="*/ 2 h 135"/>
                  <a:gd name="T108" fmla="*/ 4 w 111"/>
                  <a:gd name="T109" fmla="*/ 2 h 135"/>
                  <a:gd name="T110" fmla="*/ 3 w 111"/>
                  <a:gd name="T111" fmla="*/ 2 h 135"/>
                  <a:gd name="T112" fmla="*/ 3 w 111"/>
                  <a:gd name="T113" fmla="*/ 2 h 13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11"/>
                  <a:gd name="T172" fmla="*/ 0 h 135"/>
                  <a:gd name="T173" fmla="*/ 111 w 111"/>
                  <a:gd name="T174" fmla="*/ 135 h 135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11" h="135">
                    <a:moveTo>
                      <a:pt x="90" y="65"/>
                    </a:moveTo>
                    <a:lnTo>
                      <a:pt x="100" y="59"/>
                    </a:lnTo>
                    <a:lnTo>
                      <a:pt x="105" y="51"/>
                    </a:lnTo>
                    <a:lnTo>
                      <a:pt x="108" y="43"/>
                    </a:lnTo>
                    <a:lnTo>
                      <a:pt x="108" y="36"/>
                    </a:lnTo>
                    <a:lnTo>
                      <a:pt x="106" y="25"/>
                    </a:lnTo>
                    <a:lnTo>
                      <a:pt x="102" y="15"/>
                    </a:lnTo>
                    <a:lnTo>
                      <a:pt x="96" y="10"/>
                    </a:lnTo>
                    <a:lnTo>
                      <a:pt x="88" y="5"/>
                    </a:lnTo>
                    <a:lnTo>
                      <a:pt x="80" y="3"/>
                    </a:lnTo>
                    <a:lnTo>
                      <a:pt x="71" y="2"/>
                    </a:lnTo>
                    <a:lnTo>
                      <a:pt x="63" y="0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0" y="2"/>
                    </a:lnTo>
                    <a:lnTo>
                      <a:pt x="30" y="3"/>
                    </a:lnTo>
                    <a:lnTo>
                      <a:pt x="22" y="6"/>
                    </a:lnTo>
                    <a:lnTo>
                      <a:pt x="14" y="10"/>
                    </a:lnTo>
                    <a:lnTo>
                      <a:pt x="9" y="17"/>
                    </a:lnTo>
                    <a:lnTo>
                      <a:pt x="4" y="25"/>
                    </a:lnTo>
                    <a:lnTo>
                      <a:pt x="3" y="36"/>
                    </a:lnTo>
                    <a:lnTo>
                      <a:pt x="4" y="42"/>
                    </a:lnTo>
                    <a:lnTo>
                      <a:pt x="6" y="50"/>
                    </a:lnTo>
                    <a:lnTo>
                      <a:pt x="12" y="59"/>
                    </a:lnTo>
                    <a:lnTo>
                      <a:pt x="21" y="65"/>
                    </a:lnTo>
                    <a:lnTo>
                      <a:pt x="18" y="66"/>
                    </a:lnTo>
                    <a:lnTo>
                      <a:pt x="14" y="67"/>
                    </a:lnTo>
                    <a:lnTo>
                      <a:pt x="11" y="70"/>
                    </a:lnTo>
                    <a:lnTo>
                      <a:pt x="7" y="74"/>
                    </a:lnTo>
                    <a:lnTo>
                      <a:pt x="4" y="81"/>
                    </a:lnTo>
                    <a:lnTo>
                      <a:pt x="2" y="88"/>
                    </a:lnTo>
                    <a:lnTo>
                      <a:pt x="0" y="94"/>
                    </a:lnTo>
                    <a:lnTo>
                      <a:pt x="0" y="98"/>
                    </a:lnTo>
                    <a:lnTo>
                      <a:pt x="2" y="109"/>
                    </a:lnTo>
                    <a:lnTo>
                      <a:pt x="5" y="118"/>
                    </a:lnTo>
                    <a:lnTo>
                      <a:pt x="11" y="124"/>
                    </a:lnTo>
                    <a:lnTo>
                      <a:pt x="18" y="128"/>
                    </a:lnTo>
                    <a:lnTo>
                      <a:pt x="26" y="132"/>
                    </a:lnTo>
                    <a:lnTo>
                      <a:pt x="35" y="134"/>
                    </a:lnTo>
                    <a:lnTo>
                      <a:pt x="45" y="135"/>
                    </a:lnTo>
                    <a:lnTo>
                      <a:pt x="56" y="135"/>
                    </a:lnTo>
                    <a:lnTo>
                      <a:pt x="67" y="135"/>
                    </a:lnTo>
                    <a:lnTo>
                      <a:pt x="78" y="134"/>
                    </a:lnTo>
                    <a:lnTo>
                      <a:pt x="87" y="132"/>
                    </a:lnTo>
                    <a:lnTo>
                      <a:pt x="95" y="128"/>
                    </a:lnTo>
                    <a:lnTo>
                      <a:pt x="102" y="124"/>
                    </a:lnTo>
                    <a:lnTo>
                      <a:pt x="106" y="117"/>
                    </a:lnTo>
                    <a:lnTo>
                      <a:pt x="110" y="108"/>
                    </a:lnTo>
                    <a:lnTo>
                      <a:pt x="111" y="97"/>
                    </a:lnTo>
                    <a:lnTo>
                      <a:pt x="111" y="93"/>
                    </a:lnTo>
                    <a:lnTo>
                      <a:pt x="110" y="87"/>
                    </a:lnTo>
                    <a:lnTo>
                      <a:pt x="108" y="80"/>
                    </a:lnTo>
                    <a:lnTo>
                      <a:pt x="104" y="74"/>
                    </a:lnTo>
                    <a:lnTo>
                      <a:pt x="101" y="70"/>
                    </a:lnTo>
                    <a:lnTo>
                      <a:pt x="97" y="67"/>
                    </a:lnTo>
                    <a:lnTo>
                      <a:pt x="94" y="66"/>
                    </a:lnTo>
                    <a:lnTo>
                      <a:pt x="90" y="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2" name="Freeform 166"/>
              <p:cNvSpPr>
                <a:spLocks/>
              </p:cNvSpPr>
              <p:nvPr/>
            </p:nvSpPr>
            <p:spPr bwMode="auto">
              <a:xfrm>
                <a:off x="1212" y="1873"/>
                <a:ext cx="33" cy="20"/>
              </a:xfrm>
              <a:custGeom>
                <a:avLst/>
                <a:gdLst>
                  <a:gd name="T0" fmla="*/ 1 w 66"/>
                  <a:gd name="T1" fmla="*/ 0 h 40"/>
                  <a:gd name="T2" fmla="*/ 2 w 66"/>
                  <a:gd name="T3" fmla="*/ 1 h 40"/>
                  <a:gd name="T4" fmla="*/ 2 w 66"/>
                  <a:gd name="T5" fmla="*/ 1 h 40"/>
                  <a:gd name="T6" fmla="*/ 2 w 66"/>
                  <a:gd name="T7" fmla="*/ 1 h 40"/>
                  <a:gd name="T8" fmla="*/ 2 w 66"/>
                  <a:gd name="T9" fmla="*/ 1 h 40"/>
                  <a:gd name="T10" fmla="*/ 2 w 66"/>
                  <a:gd name="T11" fmla="*/ 1 h 40"/>
                  <a:gd name="T12" fmla="*/ 2 w 66"/>
                  <a:gd name="T13" fmla="*/ 2 h 40"/>
                  <a:gd name="T14" fmla="*/ 2 w 66"/>
                  <a:gd name="T15" fmla="*/ 2 h 40"/>
                  <a:gd name="T16" fmla="*/ 1 w 66"/>
                  <a:gd name="T17" fmla="*/ 2 h 40"/>
                  <a:gd name="T18" fmla="*/ 1 w 66"/>
                  <a:gd name="T19" fmla="*/ 2 h 40"/>
                  <a:gd name="T20" fmla="*/ 1 w 66"/>
                  <a:gd name="T21" fmla="*/ 2 h 40"/>
                  <a:gd name="T22" fmla="*/ 1 w 66"/>
                  <a:gd name="T23" fmla="*/ 2 h 40"/>
                  <a:gd name="T24" fmla="*/ 1 w 66"/>
                  <a:gd name="T25" fmla="*/ 2 h 40"/>
                  <a:gd name="T26" fmla="*/ 1 w 66"/>
                  <a:gd name="T27" fmla="*/ 2 h 40"/>
                  <a:gd name="T28" fmla="*/ 1 w 66"/>
                  <a:gd name="T29" fmla="*/ 1 h 40"/>
                  <a:gd name="T30" fmla="*/ 1 w 66"/>
                  <a:gd name="T31" fmla="*/ 1 h 40"/>
                  <a:gd name="T32" fmla="*/ 0 w 66"/>
                  <a:gd name="T33" fmla="*/ 1 h 40"/>
                  <a:gd name="T34" fmla="*/ 1 w 66"/>
                  <a:gd name="T35" fmla="*/ 1 h 40"/>
                  <a:gd name="T36" fmla="*/ 1 w 66"/>
                  <a:gd name="T37" fmla="*/ 1 h 40"/>
                  <a:gd name="T38" fmla="*/ 1 w 66"/>
                  <a:gd name="T39" fmla="*/ 1 h 40"/>
                  <a:gd name="T40" fmla="*/ 1 w 66"/>
                  <a:gd name="T41" fmla="*/ 0 h 4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6"/>
                  <a:gd name="T64" fmla="*/ 0 h 40"/>
                  <a:gd name="T65" fmla="*/ 66 w 66"/>
                  <a:gd name="T66" fmla="*/ 40 h 4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6" h="40">
                    <a:moveTo>
                      <a:pt x="34" y="0"/>
                    </a:moveTo>
                    <a:lnTo>
                      <a:pt x="48" y="1"/>
                    </a:lnTo>
                    <a:lnTo>
                      <a:pt x="58" y="3"/>
                    </a:lnTo>
                    <a:lnTo>
                      <a:pt x="64" y="9"/>
                    </a:lnTo>
                    <a:lnTo>
                      <a:pt x="66" y="18"/>
                    </a:lnTo>
                    <a:lnTo>
                      <a:pt x="65" y="27"/>
                    </a:lnTo>
                    <a:lnTo>
                      <a:pt x="60" y="34"/>
                    </a:lnTo>
                    <a:lnTo>
                      <a:pt x="51" y="39"/>
                    </a:lnTo>
                    <a:lnTo>
                      <a:pt x="35" y="40"/>
                    </a:lnTo>
                    <a:lnTo>
                      <a:pt x="28" y="40"/>
                    </a:lnTo>
                    <a:lnTo>
                      <a:pt x="21" y="39"/>
                    </a:lnTo>
                    <a:lnTo>
                      <a:pt x="15" y="39"/>
                    </a:lnTo>
                    <a:lnTo>
                      <a:pt x="11" y="37"/>
                    </a:lnTo>
                    <a:lnTo>
                      <a:pt x="6" y="34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19"/>
                    </a:lnTo>
                    <a:lnTo>
                      <a:pt x="2" y="11"/>
                    </a:lnTo>
                    <a:lnTo>
                      <a:pt x="7" y="4"/>
                    </a:lnTo>
                    <a:lnTo>
                      <a:pt x="16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3" name="Freeform 167"/>
              <p:cNvSpPr>
                <a:spLocks/>
              </p:cNvSpPr>
              <p:nvPr/>
            </p:nvSpPr>
            <p:spPr bwMode="auto">
              <a:xfrm>
                <a:off x="1211" y="1902"/>
                <a:ext cx="36" cy="21"/>
              </a:xfrm>
              <a:custGeom>
                <a:avLst/>
                <a:gdLst>
                  <a:gd name="T0" fmla="*/ 2 w 71"/>
                  <a:gd name="T1" fmla="*/ 1 h 44"/>
                  <a:gd name="T2" fmla="*/ 1 w 71"/>
                  <a:gd name="T3" fmla="*/ 1 h 44"/>
                  <a:gd name="T4" fmla="*/ 1 w 71"/>
                  <a:gd name="T5" fmla="*/ 1 h 44"/>
                  <a:gd name="T6" fmla="*/ 1 w 71"/>
                  <a:gd name="T7" fmla="*/ 1 h 44"/>
                  <a:gd name="T8" fmla="*/ 1 w 71"/>
                  <a:gd name="T9" fmla="*/ 1 h 44"/>
                  <a:gd name="T10" fmla="*/ 1 w 71"/>
                  <a:gd name="T11" fmla="*/ 1 h 44"/>
                  <a:gd name="T12" fmla="*/ 1 w 71"/>
                  <a:gd name="T13" fmla="*/ 0 h 44"/>
                  <a:gd name="T14" fmla="*/ 0 w 71"/>
                  <a:gd name="T15" fmla="*/ 0 h 44"/>
                  <a:gd name="T16" fmla="*/ 0 w 71"/>
                  <a:gd name="T17" fmla="*/ 0 h 44"/>
                  <a:gd name="T18" fmla="*/ 0 w 71"/>
                  <a:gd name="T19" fmla="*/ 0 h 44"/>
                  <a:gd name="T20" fmla="*/ 1 w 71"/>
                  <a:gd name="T21" fmla="*/ 0 h 44"/>
                  <a:gd name="T22" fmla="*/ 1 w 71"/>
                  <a:gd name="T23" fmla="*/ 0 h 44"/>
                  <a:gd name="T24" fmla="*/ 1 w 71"/>
                  <a:gd name="T25" fmla="*/ 0 h 44"/>
                  <a:gd name="T26" fmla="*/ 1 w 71"/>
                  <a:gd name="T27" fmla="*/ 0 h 44"/>
                  <a:gd name="T28" fmla="*/ 1 w 71"/>
                  <a:gd name="T29" fmla="*/ 0 h 44"/>
                  <a:gd name="T30" fmla="*/ 1 w 71"/>
                  <a:gd name="T31" fmla="*/ 0 h 44"/>
                  <a:gd name="T32" fmla="*/ 2 w 71"/>
                  <a:gd name="T33" fmla="*/ 0 h 44"/>
                  <a:gd name="T34" fmla="*/ 2 w 71"/>
                  <a:gd name="T35" fmla="*/ 0 h 44"/>
                  <a:gd name="T36" fmla="*/ 2 w 71"/>
                  <a:gd name="T37" fmla="*/ 0 h 44"/>
                  <a:gd name="T38" fmla="*/ 2 w 71"/>
                  <a:gd name="T39" fmla="*/ 0 h 44"/>
                  <a:gd name="T40" fmla="*/ 2 w 71"/>
                  <a:gd name="T41" fmla="*/ 0 h 44"/>
                  <a:gd name="T42" fmla="*/ 3 w 71"/>
                  <a:gd name="T43" fmla="*/ 0 h 44"/>
                  <a:gd name="T44" fmla="*/ 3 w 71"/>
                  <a:gd name="T45" fmla="*/ 0 h 44"/>
                  <a:gd name="T46" fmla="*/ 3 w 71"/>
                  <a:gd name="T47" fmla="*/ 0 h 44"/>
                  <a:gd name="T48" fmla="*/ 3 w 71"/>
                  <a:gd name="T49" fmla="*/ 0 h 44"/>
                  <a:gd name="T50" fmla="*/ 3 w 71"/>
                  <a:gd name="T51" fmla="*/ 0 h 44"/>
                  <a:gd name="T52" fmla="*/ 3 w 71"/>
                  <a:gd name="T53" fmla="*/ 0 h 44"/>
                  <a:gd name="T54" fmla="*/ 3 w 71"/>
                  <a:gd name="T55" fmla="*/ 1 h 44"/>
                  <a:gd name="T56" fmla="*/ 3 w 71"/>
                  <a:gd name="T57" fmla="*/ 1 h 44"/>
                  <a:gd name="T58" fmla="*/ 2 w 71"/>
                  <a:gd name="T59" fmla="*/ 1 h 44"/>
                  <a:gd name="T60" fmla="*/ 2 w 71"/>
                  <a:gd name="T61" fmla="*/ 1 h 44"/>
                  <a:gd name="T62" fmla="*/ 2 w 71"/>
                  <a:gd name="T63" fmla="*/ 1 h 44"/>
                  <a:gd name="T64" fmla="*/ 2 w 71"/>
                  <a:gd name="T65" fmla="*/ 1 h 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71"/>
                  <a:gd name="T100" fmla="*/ 0 h 44"/>
                  <a:gd name="T101" fmla="*/ 71 w 71"/>
                  <a:gd name="T102" fmla="*/ 44 h 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71" h="44">
                    <a:moveTo>
                      <a:pt x="36" y="44"/>
                    </a:moveTo>
                    <a:lnTo>
                      <a:pt x="25" y="44"/>
                    </a:lnTo>
                    <a:lnTo>
                      <a:pt x="17" y="43"/>
                    </a:lnTo>
                    <a:lnTo>
                      <a:pt x="12" y="40"/>
                    </a:lnTo>
                    <a:lnTo>
                      <a:pt x="7" y="38"/>
                    </a:lnTo>
                    <a:lnTo>
                      <a:pt x="4" y="36"/>
                    </a:lnTo>
                    <a:lnTo>
                      <a:pt x="1" y="31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5"/>
                    </a:lnTo>
                    <a:lnTo>
                      <a:pt x="13" y="2"/>
                    </a:lnTo>
                    <a:lnTo>
                      <a:pt x="18" y="1"/>
                    </a:lnTo>
                    <a:lnTo>
                      <a:pt x="27" y="0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50" y="1"/>
                    </a:lnTo>
                    <a:lnTo>
                      <a:pt x="55" y="1"/>
                    </a:lnTo>
                    <a:lnTo>
                      <a:pt x="61" y="4"/>
                    </a:lnTo>
                    <a:lnTo>
                      <a:pt x="66" y="6"/>
                    </a:lnTo>
                    <a:lnTo>
                      <a:pt x="69" y="9"/>
                    </a:lnTo>
                    <a:lnTo>
                      <a:pt x="70" y="15"/>
                    </a:lnTo>
                    <a:lnTo>
                      <a:pt x="71" y="21"/>
                    </a:lnTo>
                    <a:lnTo>
                      <a:pt x="71" y="27"/>
                    </a:lnTo>
                    <a:lnTo>
                      <a:pt x="70" y="31"/>
                    </a:lnTo>
                    <a:lnTo>
                      <a:pt x="68" y="35"/>
                    </a:lnTo>
                    <a:lnTo>
                      <a:pt x="65" y="38"/>
                    </a:lnTo>
                    <a:lnTo>
                      <a:pt x="60" y="40"/>
                    </a:lnTo>
                    <a:lnTo>
                      <a:pt x="53" y="43"/>
                    </a:lnTo>
                    <a:lnTo>
                      <a:pt x="46" y="44"/>
                    </a:lnTo>
                    <a:lnTo>
                      <a:pt x="36" y="44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4" name="Freeform 168"/>
              <p:cNvSpPr>
                <a:spLocks/>
              </p:cNvSpPr>
              <p:nvPr/>
            </p:nvSpPr>
            <p:spPr bwMode="auto">
              <a:xfrm>
                <a:off x="1320" y="1865"/>
                <a:ext cx="23" cy="67"/>
              </a:xfrm>
              <a:custGeom>
                <a:avLst/>
                <a:gdLst>
                  <a:gd name="T0" fmla="*/ 0 w 46"/>
                  <a:gd name="T1" fmla="*/ 1 h 132"/>
                  <a:gd name="T2" fmla="*/ 1 w 46"/>
                  <a:gd name="T3" fmla="*/ 1 h 132"/>
                  <a:gd name="T4" fmla="*/ 1 w 46"/>
                  <a:gd name="T5" fmla="*/ 5 h 132"/>
                  <a:gd name="T6" fmla="*/ 2 w 46"/>
                  <a:gd name="T7" fmla="*/ 5 h 132"/>
                  <a:gd name="T8" fmla="*/ 2 w 46"/>
                  <a:gd name="T9" fmla="*/ 0 h 132"/>
                  <a:gd name="T10" fmla="*/ 0 w 46"/>
                  <a:gd name="T11" fmla="*/ 0 h 132"/>
                  <a:gd name="T12" fmla="*/ 0 w 46"/>
                  <a:gd name="T13" fmla="*/ 1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6"/>
                  <a:gd name="T22" fmla="*/ 0 h 132"/>
                  <a:gd name="T23" fmla="*/ 46 w 46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6" h="132">
                    <a:moveTo>
                      <a:pt x="0" y="18"/>
                    </a:moveTo>
                    <a:lnTo>
                      <a:pt x="25" y="18"/>
                    </a:lnTo>
                    <a:lnTo>
                      <a:pt x="25" y="132"/>
                    </a:lnTo>
                    <a:lnTo>
                      <a:pt x="46" y="132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5" name="Freeform 169"/>
              <p:cNvSpPr>
                <a:spLocks/>
              </p:cNvSpPr>
              <p:nvPr/>
            </p:nvSpPr>
            <p:spPr bwMode="auto">
              <a:xfrm>
                <a:off x="1426" y="1865"/>
                <a:ext cx="22" cy="67"/>
              </a:xfrm>
              <a:custGeom>
                <a:avLst/>
                <a:gdLst>
                  <a:gd name="T0" fmla="*/ 0 w 45"/>
                  <a:gd name="T1" fmla="*/ 5 h 132"/>
                  <a:gd name="T2" fmla="*/ 1 w 45"/>
                  <a:gd name="T3" fmla="*/ 5 h 132"/>
                  <a:gd name="T4" fmla="*/ 1 w 45"/>
                  <a:gd name="T5" fmla="*/ 0 h 132"/>
                  <a:gd name="T6" fmla="*/ 0 w 45"/>
                  <a:gd name="T7" fmla="*/ 0 h 132"/>
                  <a:gd name="T8" fmla="*/ 0 w 45"/>
                  <a:gd name="T9" fmla="*/ 1 h 132"/>
                  <a:gd name="T10" fmla="*/ 0 w 45"/>
                  <a:gd name="T11" fmla="*/ 1 h 132"/>
                  <a:gd name="T12" fmla="*/ 0 w 45"/>
                  <a:gd name="T13" fmla="*/ 5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132"/>
                  <a:gd name="T23" fmla="*/ 45 w 45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132">
                    <a:moveTo>
                      <a:pt x="25" y="132"/>
                    </a:moveTo>
                    <a:lnTo>
                      <a:pt x="45" y="132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25" y="18"/>
                    </a:lnTo>
                    <a:lnTo>
                      <a:pt x="25" y="1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6" name="Rectangle 170"/>
              <p:cNvSpPr>
                <a:spLocks noChangeArrowheads="1"/>
              </p:cNvSpPr>
              <p:nvPr/>
            </p:nvSpPr>
            <p:spPr bwMode="auto">
              <a:xfrm>
                <a:off x="1527" y="1390"/>
                <a:ext cx="12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7" name="Rectangle 171"/>
              <p:cNvSpPr>
                <a:spLocks noChangeArrowheads="1"/>
              </p:cNvSpPr>
              <p:nvPr/>
            </p:nvSpPr>
            <p:spPr bwMode="auto">
              <a:xfrm>
                <a:off x="1494" y="1390"/>
                <a:ext cx="12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8" name="Rectangle 172"/>
              <p:cNvSpPr>
                <a:spLocks noChangeArrowheads="1"/>
              </p:cNvSpPr>
              <p:nvPr/>
            </p:nvSpPr>
            <p:spPr bwMode="auto">
              <a:xfrm>
                <a:off x="1427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9" name="Freeform 173"/>
              <p:cNvSpPr>
                <a:spLocks/>
              </p:cNvSpPr>
              <p:nvPr/>
            </p:nvSpPr>
            <p:spPr bwMode="auto">
              <a:xfrm>
                <a:off x="1426" y="1865"/>
                <a:ext cx="22" cy="67"/>
              </a:xfrm>
              <a:custGeom>
                <a:avLst/>
                <a:gdLst>
                  <a:gd name="T0" fmla="*/ 0 w 45"/>
                  <a:gd name="T1" fmla="*/ 0 h 132"/>
                  <a:gd name="T2" fmla="*/ 1 w 45"/>
                  <a:gd name="T3" fmla="*/ 0 h 132"/>
                  <a:gd name="T4" fmla="*/ 1 w 45"/>
                  <a:gd name="T5" fmla="*/ 5 h 132"/>
                  <a:gd name="T6" fmla="*/ 0 w 45"/>
                  <a:gd name="T7" fmla="*/ 5 h 132"/>
                  <a:gd name="T8" fmla="*/ 0 w 45"/>
                  <a:gd name="T9" fmla="*/ 1 h 132"/>
                  <a:gd name="T10" fmla="*/ 0 w 45"/>
                  <a:gd name="T11" fmla="*/ 1 h 132"/>
                  <a:gd name="T12" fmla="*/ 0 w 45"/>
                  <a:gd name="T13" fmla="*/ 0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132"/>
                  <a:gd name="T23" fmla="*/ 45 w 45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132">
                    <a:moveTo>
                      <a:pt x="0" y="0"/>
                    </a:moveTo>
                    <a:lnTo>
                      <a:pt x="45" y="0"/>
                    </a:lnTo>
                    <a:lnTo>
                      <a:pt x="45" y="132"/>
                    </a:lnTo>
                    <a:lnTo>
                      <a:pt x="25" y="13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0" name="Rectangle 174"/>
              <p:cNvSpPr>
                <a:spLocks noChangeArrowheads="1"/>
              </p:cNvSpPr>
              <p:nvPr/>
            </p:nvSpPr>
            <p:spPr bwMode="auto">
              <a:xfrm>
                <a:off x="1401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1" name="Rectangle 175"/>
              <p:cNvSpPr>
                <a:spLocks noChangeArrowheads="1"/>
              </p:cNvSpPr>
              <p:nvPr/>
            </p:nvSpPr>
            <p:spPr bwMode="auto">
              <a:xfrm>
                <a:off x="1322" y="1390"/>
                <a:ext cx="1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2" name="Rectangle 176"/>
              <p:cNvSpPr>
                <a:spLocks noChangeArrowheads="1"/>
              </p:cNvSpPr>
              <p:nvPr/>
            </p:nvSpPr>
            <p:spPr bwMode="auto">
              <a:xfrm>
                <a:off x="1125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3" name="Rectangle 177"/>
              <p:cNvSpPr>
                <a:spLocks noChangeArrowheads="1"/>
              </p:cNvSpPr>
              <p:nvPr/>
            </p:nvSpPr>
            <p:spPr bwMode="auto">
              <a:xfrm>
                <a:off x="996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4" name="Rectangle 178"/>
              <p:cNvSpPr>
                <a:spLocks noChangeArrowheads="1"/>
              </p:cNvSpPr>
              <p:nvPr/>
            </p:nvSpPr>
            <p:spPr bwMode="auto">
              <a:xfrm>
                <a:off x="857" y="1390"/>
                <a:ext cx="6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5" name="Rectangle 179"/>
              <p:cNvSpPr>
                <a:spLocks noChangeArrowheads="1"/>
              </p:cNvSpPr>
              <p:nvPr/>
            </p:nvSpPr>
            <p:spPr bwMode="auto">
              <a:xfrm>
                <a:off x="808" y="1390"/>
                <a:ext cx="35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6" name="Rectangle 180"/>
              <p:cNvSpPr>
                <a:spLocks noChangeArrowheads="1"/>
              </p:cNvSpPr>
              <p:nvPr/>
            </p:nvSpPr>
            <p:spPr bwMode="auto">
              <a:xfrm>
                <a:off x="773" y="1390"/>
                <a:ext cx="20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7" name="Rectangle 187"/>
              <p:cNvSpPr>
                <a:spLocks noChangeArrowheads="1"/>
              </p:cNvSpPr>
              <p:nvPr/>
            </p:nvSpPr>
            <p:spPr bwMode="auto">
              <a:xfrm>
                <a:off x="891" y="1390"/>
                <a:ext cx="20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8" name="Freeform 188"/>
              <p:cNvSpPr>
                <a:spLocks/>
              </p:cNvSpPr>
              <p:nvPr/>
            </p:nvSpPr>
            <p:spPr bwMode="auto">
              <a:xfrm>
                <a:off x="897" y="1865"/>
                <a:ext cx="23" cy="67"/>
              </a:xfrm>
              <a:custGeom>
                <a:avLst/>
                <a:gdLst>
                  <a:gd name="T0" fmla="*/ 2 w 45"/>
                  <a:gd name="T1" fmla="*/ 5 h 132"/>
                  <a:gd name="T2" fmla="*/ 1 w 45"/>
                  <a:gd name="T3" fmla="*/ 5 h 132"/>
                  <a:gd name="T4" fmla="*/ 1 w 45"/>
                  <a:gd name="T5" fmla="*/ 1 h 132"/>
                  <a:gd name="T6" fmla="*/ 0 w 45"/>
                  <a:gd name="T7" fmla="*/ 1 h 132"/>
                  <a:gd name="T8" fmla="*/ 0 w 45"/>
                  <a:gd name="T9" fmla="*/ 0 h 132"/>
                  <a:gd name="T10" fmla="*/ 2 w 45"/>
                  <a:gd name="T11" fmla="*/ 0 h 132"/>
                  <a:gd name="T12" fmla="*/ 2 w 45"/>
                  <a:gd name="T13" fmla="*/ 5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132"/>
                  <a:gd name="T23" fmla="*/ 45 w 45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132">
                    <a:moveTo>
                      <a:pt x="45" y="132"/>
                    </a:moveTo>
                    <a:lnTo>
                      <a:pt x="25" y="13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1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9" name="Rectangle 189"/>
              <p:cNvSpPr>
                <a:spLocks noChangeArrowheads="1"/>
              </p:cNvSpPr>
              <p:nvPr/>
            </p:nvSpPr>
            <p:spPr bwMode="auto">
              <a:xfrm>
                <a:off x="944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0" name="Rectangle 190"/>
              <p:cNvSpPr>
                <a:spLocks noChangeArrowheads="1"/>
              </p:cNvSpPr>
              <p:nvPr/>
            </p:nvSpPr>
            <p:spPr bwMode="auto">
              <a:xfrm>
                <a:off x="970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1" name="Rectangle 191"/>
              <p:cNvSpPr>
                <a:spLocks noChangeArrowheads="1"/>
              </p:cNvSpPr>
              <p:nvPr/>
            </p:nvSpPr>
            <p:spPr bwMode="auto">
              <a:xfrm>
                <a:off x="1022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2" name="Rectangle 192"/>
              <p:cNvSpPr>
                <a:spLocks noChangeArrowheads="1"/>
              </p:cNvSpPr>
              <p:nvPr/>
            </p:nvSpPr>
            <p:spPr bwMode="auto">
              <a:xfrm>
                <a:off x="1085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3" name="Rectangle 193"/>
              <p:cNvSpPr>
                <a:spLocks noChangeArrowheads="1"/>
              </p:cNvSpPr>
              <p:nvPr/>
            </p:nvSpPr>
            <p:spPr bwMode="auto">
              <a:xfrm>
                <a:off x="1151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4" name="Rectangle 194"/>
              <p:cNvSpPr>
                <a:spLocks noChangeArrowheads="1"/>
              </p:cNvSpPr>
              <p:nvPr/>
            </p:nvSpPr>
            <p:spPr bwMode="auto">
              <a:xfrm>
                <a:off x="1200" y="1390"/>
                <a:ext cx="2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5" name="Rectangle 195"/>
              <p:cNvSpPr>
                <a:spLocks noChangeArrowheads="1"/>
              </p:cNvSpPr>
              <p:nvPr/>
            </p:nvSpPr>
            <p:spPr bwMode="auto">
              <a:xfrm>
                <a:off x="1235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6" name="Rectangle 196"/>
              <p:cNvSpPr>
                <a:spLocks noChangeArrowheads="1"/>
              </p:cNvSpPr>
              <p:nvPr/>
            </p:nvSpPr>
            <p:spPr bwMode="auto">
              <a:xfrm>
                <a:off x="1289" y="1390"/>
                <a:ext cx="1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7" name="Freeform 197"/>
              <p:cNvSpPr>
                <a:spLocks/>
              </p:cNvSpPr>
              <p:nvPr/>
            </p:nvSpPr>
            <p:spPr bwMode="auto">
              <a:xfrm>
                <a:off x="1320" y="1865"/>
                <a:ext cx="23" cy="67"/>
              </a:xfrm>
              <a:custGeom>
                <a:avLst/>
                <a:gdLst>
                  <a:gd name="T0" fmla="*/ 2 w 46"/>
                  <a:gd name="T1" fmla="*/ 5 h 132"/>
                  <a:gd name="T2" fmla="*/ 1 w 46"/>
                  <a:gd name="T3" fmla="*/ 5 h 132"/>
                  <a:gd name="T4" fmla="*/ 1 w 46"/>
                  <a:gd name="T5" fmla="*/ 1 h 132"/>
                  <a:gd name="T6" fmla="*/ 0 w 46"/>
                  <a:gd name="T7" fmla="*/ 1 h 132"/>
                  <a:gd name="T8" fmla="*/ 0 w 46"/>
                  <a:gd name="T9" fmla="*/ 0 h 132"/>
                  <a:gd name="T10" fmla="*/ 2 w 46"/>
                  <a:gd name="T11" fmla="*/ 0 h 132"/>
                  <a:gd name="T12" fmla="*/ 2 w 46"/>
                  <a:gd name="T13" fmla="*/ 5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6"/>
                  <a:gd name="T22" fmla="*/ 0 h 132"/>
                  <a:gd name="T23" fmla="*/ 46 w 46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6" h="132">
                    <a:moveTo>
                      <a:pt x="46" y="132"/>
                    </a:moveTo>
                    <a:lnTo>
                      <a:pt x="25" y="13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1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8" name="Rectangle 198"/>
              <p:cNvSpPr>
                <a:spLocks noChangeArrowheads="1"/>
              </p:cNvSpPr>
              <p:nvPr/>
            </p:nvSpPr>
            <p:spPr bwMode="auto">
              <a:xfrm>
                <a:off x="1359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0724" name="Freeform 267"/>
          <p:cNvSpPr>
            <a:spLocks/>
          </p:cNvSpPr>
          <p:nvPr/>
        </p:nvSpPr>
        <p:spPr bwMode="auto">
          <a:xfrm>
            <a:off x="1217613" y="3598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87"/>
              <a:gd name="T22" fmla="*/ 0 h 1587"/>
              <a:gd name="T23" fmla="*/ 1587 w 1587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289"/>
          <p:cNvGrpSpPr>
            <a:grpSpLocks/>
          </p:cNvGrpSpPr>
          <p:nvPr/>
        </p:nvGrpSpPr>
        <p:grpSpPr bwMode="auto">
          <a:xfrm>
            <a:off x="-1657350" y="476250"/>
            <a:ext cx="2619375" cy="2909888"/>
            <a:chOff x="0" y="663"/>
            <a:chExt cx="1650" cy="1833"/>
          </a:xfrm>
        </p:grpSpPr>
        <p:grpSp>
          <p:nvGrpSpPr>
            <p:cNvPr id="30726" name="Group 275"/>
            <p:cNvGrpSpPr>
              <a:grpSpLocks/>
            </p:cNvGrpSpPr>
            <p:nvPr/>
          </p:nvGrpSpPr>
          <p:grpSpPr bwMode="auto">
            <a:xfrm rot="4077580">
              <a:off x="76" y="587"/>
              <a:ext cx="1323" cy="1476"/>
              <a:chOff x="476" y="1185"/>
              <a:chExt cx="1071" cy="1090"/>
            </a:xfrm>
          </p:grpSpPr>
          <p:sp>
            <p:nvSpPr>
              <p:cNvPr id="30744" name="AutoShape 276"/>
              <p:cNvSpPr>
                <a:spLocks noChangeAspect="1" noChangeArrowheads="1" noTextEdit="1"/>
              </p:cNvSpPr>
              <p:nvPr/>
            </p:nvSpPr>
            <p:spPr bwMode="auto">
              <a:xfrm>
                <a:off x="476" y="1185"/>
                <a:ext cx="1071" cy="1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5" name="Freeform 277"/>
              <p:cNvSpPr>
                <a:spLocks/>
              </p:cNvSpPr>
              <p:nvPr/>
            </p:nvSpPr>
            <p:spPr bwMode="auto">
              <a:xfrm>
                <a:off x="542" y="1406"/>
                <a:ext cx="963" cy="784"/>
              </a:xfrm>
              <a:custGeom>
                <a:avLst/>
                <a:gdLst>
                  <a:gd name="T0" fmla="*/ 47 w 1926"/>
                  <a:gd name="T1" fmla="*/ 0 h 1569"/>
                  <a:gd name="T2" fmla="*/ 44 w 1926"/>
                  <a:gd name="T3" fmla="*/ 0 h 1569"/>
                  <a:gd name="T4" fmla="*/ 43 w 1926"/>
                  <a:gd name="T5" fmla="*/ 0 h 1569"/>
                  <a:gd name="T6" fmla="*/ 41 w 1926"/>
                  <a:gd name="T7" fmla="*/ 0 h 1569"/>
                  <a:gd name="T8" fmla="*/ 39 w 1926"/>
                  <a:gd name="T9" fmla="*/ 1 h 1569"/>
                  <a:gd name="T10" fmla="*/ 37 w 1926"/>
                  <a:gd name="T11" fmla="*/ 1 h 1569"/>
                  <a:gd name="T12" fmla="*/ 34 w 1926"/>
                  <a:gd name="T13" fmla="*/ 2 h 1569"/>
                  <a:gd name="T14" fmla="*/ 30 w 1926"/>
                  <a:gd name="T15" fmla="*/ 3 h 1569"/>
                  <a:gd name="T16" fmla="*/ 28 w 1926"/>
                  <a:gd name="T17" fmla="*/ 4 h 1569"/>
                  <a:gd name="T18" fmla="*/ 23 w 1926"/>
                  <a:gd name="T19" fmla="*/ 8 h 1569"/>
                  <a:gd name="T20" fmla="*/ 18 w 1926"/>
                  <a:gd name="T21" fmla="*/ 11 h 1569"/>
                  <a:gd name="T22" fmla="*/ 14 w 1926"/>
                  <a:gd name="T23" fmla="*/ 15 h 1569"/>
                  <a:gd name="T24" fmla="*/ 11 w 1926"/>
                  <a:gd name="T25" fmla="*/ 19 h 1569"/>
                  <a:gd name="T26" fmla="*/ 8 w 1926"/>
                  <a:gd name="T27" fmla="*/ 25 h 1569"/>
                  <a:gd name="T28" fmla="*/ 4 w 1926"/>
                  <a:gd name="T29" fmla="*/ 32 h 1569"/>
                  <a:gd name="T30" fmla="*/ 0 w 1926"/>
                  <a:gd name="T31" fmla="*/ 43 h 1569"/>
                  <a:gd name="T32" fmla="*/ 1 w 1926"/>
                  <a:gd name="T33" fmla="*/ 45 h 1569"/>
                  <a:gd name="T34" fmla="*/ 3 w 1926"/>
                  <a:gd name="T35" fmla="*/ 48 h 1569"/>
                  <a:gd name="T36" fmla="*/ 6 w 1926"/>
                  <a:gd name="T37" fmla="*/ 48 h 1569"/>
                  <a:gd name="T38" fmla="*/ 17 w 1926"/>
                  <a:gd name="T39" fmla="*/ 46 h 1569"/>
                  <a:gd name="T40" fmla="*/ 19 w 1926"/>
                  <a:gd name="T41" fmla="*/ 42 h 1569"/>
                  <a:gd name="T42" fmla="*/ 22 w 1926"/>
                  <a:gd name="T43" fmla="*/ 38 h 1569"/>
                  <a:gd name="T44" fmla="*/ 24 w 1926"/>
                  <a:gd name="T45" fmla="*/ 33 h 1569"/>
                  <a:gd name="T46" fmla="*/ 25 w 1926"/>
                  <a:gd name="T47" fmla="*/ 30 h 1569"/>
                  <a:gd name="T48" fmla="*/ 27 w 1926"/>
                  <a:gd name="T49" fmla="*/ 30 h 1569"/>
                  <a:gd name="T50" fmla="*/ 30 w 1926"/>
                  <a:gd name="T51" fmla="*/ 31 h 1569"/>
                  <a:gd name="T52" fmla="*/ 32 w 1926"/>
                  <a:gd name="T53" fmla="*/ 31 h 1569"/>
                  <a:gd name="T54" fmla="*/ 34 w 1926"/>
                  <a:gd name="T55" fmla="*/ 30 h 1569"/>
                  <a:gd name="T56" fmla="*/ 35 w 1926"/>
                  <a:gd name="T57" fmla="*/ 30 h 1569"/>
                  <a:gd name="T58" fmla="*/ 37 w 1926"/>
                  <a:gd name="T59" fmla="*/ 30 h 1569"/>
                  <a:gd name="T60" fmla="*/ 39 w 1926"/>
                  <a:gd name="T61" fmla="*/ 30 h 1569"/>
                  <a:gd name="T62" fmla="*/ 41 w 1926"/>
                  <a:gd name="T63" fmla="*/ 30 h 1569"/>
                  <a:gd name="T64" fmla="*/ 42 w 1926"/>
                  <a:gd name="T65" fmla="*/ 30 h 1569"/>
                  <a:gd name="T66" fmla="*/ 44 w 1926"/>
                  <a:gd name="T67" fmla="*/ 30 h 1569"/>
                  <a:gd name="T68" fmla="*/ 44 w 1926"/>
                  <a:gd name="T69" fmla="*/ 29 h 1569"/>
                  <a:gd name="T70" fmla="*/ 45 w 1926"/>
                  <a:gd name="T71" fmla="*/ 26 h 1569"/>
                  <a:gd name="T72" fmla="*/ 46 w 1926"/>
                  <a:gd name="T73" fmla="*/ 25 h 1569"/>
                  <a:gd name="T74" fmla="*/ 47 w 1926"/>
                  <a:gd name="T75" fmla="*/ 23 h 1569"/>
                  <a:gd name="T76" fmla="*/ 48 w 1926"/>
                  <a:gd name="T77" fmla="*/ 21 h 1569"/>
                  <a:gd name="T78" fmla="*/ 48 w 1926"/>
                  <a:gd name="T79" fmla="*/ 20 h 1569"/>
                  <a:gd name="T80" fmla="*/ 48 w 1926"/>
                  <a:gd name="T81" fmla="*/ 18 h 1569"/>
                  <a:gd name="T82" fmla="*/ 47 w 1926"/>
                  <a:gd name="T83" fmla="*/ 16 h 1569"/>
                  <a:gd name="T84" fmla="*/ 47 w 1926"/>
                  <a:gd name="T85" fmla="*/ 13 h 1569"/>
                  <a:gd name="T86" fmla="*/ 46 w 1926"/>
                  <a:gd name="T87" fmla="*/ 12 h 1569"/>
                  <a:gd name="T88" fmla="*/ 45 w 1926"/>
                  <a:gd name="T89" fmla="*/ 10 h 1569"/>
                  <a:gd name="T90" fmla="*/ 45 w 1926"/>
                  <a:gd name="T91" fmla="*/ 8 h 1569"/>
                  <a:gd name="T92" fmla="*/ 45 w 1926"/>
                  <a:gd name="T93" fmla="*/ 7 h 1569"/>
                  <a:gd name="T94" fmla="*/ 47 w 1926"/>
                  <a:gd name="T95" fmla="*/ 7 h 1569"/>
                  <a:gd name="T96" fmla="*/ 48 w 1926"/>
                  <a:gd name="T97" fmla="*/ 7 h 1569"/>
                  <a:gd name="T98" fmla="*/ 49 w 1926"/>
                  <a:gd name="T99" fmla="*/ 6 h 1569"/>
                  <a:gd name="T100" fmla="*/ 51 w 1926"/>
                  <a:gd name="T101" fmla="*/ 6 h 1569"/>
                  <a:gd name="T102" fmla="*/ 54 w 1926"/>
                  <a:gd name="T103" fmla="*/ 5 h 1569"/>
                  <a:gd name="T104" fmla="*/ 56 w 1926"/>
                  <a:gd name="T105" fmla="*/ 5 h 1569"/>
                  <a:gd name="T106" fmla="*/ 59 w 1926"/>
                  <a:gd name="T107" fmla="*/ 4 h 1569"/>
                  <a:gd name="T108" fmla="*/ 60 w 1926"/>
                  <a:gd name="T109" fmla="*/ 3 h 1569"/>
                  <a:gd name="T110" fmla="*/ 60 w 1926"/>
                  <a:gd name="T111" fmla="*/ 1 h 1569"/>
                  <a:gd name="T112" fmla="*/ 59 w 1926"/>
                  <a:gd name="T113" fmla="*/ 0 h 1569"/>
                  <a:gd name="T114" fmla="*/ 57 w 1926"/>
                  <a:gd name="T115" fmla="*/ 0 h 1569"/>
                  <a:gd name="T116" fmla="*/ 52 w 1926"/>
                  <a:gd name="T117" fmla="*/ 0 h 156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926"/>
                  <a:gd name="T178" fmla="*/ 0 h 1569"/>
                  <a:gd name="T179" fmla="*/ 1926 w 1926"/>
                  <a:gd name="T180" fmla="*/ 1569 h 1569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926" h="1569">
                    <a:moveTo>
                      <a:pt x="1567" y="18"/>
                    </a:moveTo>
                    <a:lnTo>
                      <a:pt x="1563" y="19"/>
                    </a:lnTo>
                    <a:lnTo>
                      <a:pt x="1537" y="21"/>
                    </a:lnTo>
                    <a:lnTo>
                      <a:pt x="1513" y="23"/>
                    </a:lnTo>
                    <a:lnTo>
                      <a:pt x="1491" y="25"/>
                    </a:lnTo>
                    <a:lnTo>
                      <a:pt x="1470" y="27"/>
                    </a:lnTo>
                    <a:lnTo>
                      <a:pt x="1451" y="28"/>
                    </a:lnTo>
                    <a:lnTo>
                      <a:pt x="1434" y="29"/>
                    </a:lnTo>
                    <a:lnTo>
                      <a:pt x="1418" y="29"/>
                    </a:lnTo>
                    <a:lnTo>
                      <a:pt x="1403" y="30"/>
                    </a:lnTo>
                    <a:lnTo>
                      <a:pt x="1390" y="30"/>
                    </a:lnTo>
                    <a:lnTo>
                      <a:pt x="1378" y="30"/>
                    </a:lnTo>
                    <a:lnTo>
                      <a:pt x="1366" y="32"/>
                    </a:lnTo>
                    <a:lnTo>
                      <a:pt x="1356" y="32"/>
                    </a:lnTo>
                    <a:lnTo>
                      <a:pt x="1347" y="30"/>
                    </a:lnTo>
                    <a:lnTo>
                      <a:pt x="1336" y="30"/>
                    </a:lnTo>
                    <a:lnTo>
                      <a:pt x="1328" y="30"/>
                    </a:lnTo>
                    <a:lnTo>
                      <a:pt x="1319" y="30"/>
                    </a:lnTo>
                    <a:lnTo>
                      <a:pt x="1311" y="30"/>
                    </a:lnTo>
                    <a:lnTo>
                      <a:pt x="1303" y="29"/>
                    </a:lnTo>
                    <a:lnTo>
                      <a:pt x="1294" y="29"/>
                    </a:lnTo>
                    <a:lnTo>
                      <a:pt x="1286" y="29"/>
                    </a:lnTo>
                    <a:lnTo>
                      <a:pt x="1274" y="29"/>
                    </a:lnTo>
                    <a:lnTo>
                      <a:pt x="1260" y="30"/>
                    </a:lnTo>
                    <a:lnTo>
                      <a:pt x="1245" y="32"/>
                    </a:lnTo>
                    <a:lnTo>
                      <a:pt x="1230" y="34"/>
                    </a:lnTo>
                    <a:lnTo>
                      <a:pt x="1214" y="36"/>
                    </a:lnTo>
                    <a:lnTo>
                      <a:pt x="1197" y="38"/>
                    </a:lnTo>
                    <a:lnTo>
                      <a:pt x="1180" y="42"/>
                    </a:lnTo>
                    <a:lnTo>
                      <a:pt x="1161" y="47"/>
                    </a:lnTo>
                    <a:lnTo>
                      <a:pt x="1143" y="50"/>
                    </a:lnTo>
                    <a:lnTo>
                      <a:pt x="1124" y="56"/>
                    </a:lnTo>
                    <a:lnTo>
                      <a:pt x="1105" y="60"/>
                    </a:lnTo>
                    <a:lnTo>
                      <a:pt x="1086" y="66"/>
                    </a:lnTo>
                    <a:lnTo>
                      <a:pt x="1067" y="73"/>
                    </a:lnTo>
                    <a:lnTo>
                      <a:pt x="1048" y="80"/>
                    </a:lnTo>
                    <a:lnTo>
                      <a:pt x="1030" y="87"/>
                    </a:lnTo>
                    <a:lnTo>
                      <a:pt x="1012" y="95"/>
                    </a:lnTo>
                    <a:lnTo>
                      <a:pt x="987" y="105"/>
                    </a:lnTo>
                    <a:lnTo>
                      <a:pt x="967" y="115"/>
                    </a:lnTo>
                    <a:lnTo>
                      <a:pt x="951" y="123"/>
                    </a:lnTo>
                    <a:lnTo>
                      <a:pt x="936" y="131"/>
                    </a:lnTo>
                    <a:lnTo>
                      <a:pt x="922" y="139"/>
                    </a:lnTo>
                    <a:lnTo>
                      <a:pt x="906" y="148"/>
                    </a:lnTo>
                    <a:lnTo>
                      <a:pt x="888" y="159"/>
                    </a:lnTo>
                    <a:lnTo>
                      <a:pt x="866" y="173"/>
                    </a:lnTo>
                    <a:lnTo>
                      <a:pt x="795" y="218"/>
                    </a:lnTo>
                    <a:lnTo>
                      <a:pt x="769" y="234"/>
                    </a:lnTo>
                    <a:lnTo>
                      <a:pt x="741" y="252"/>
                    </a:lnTo>
                    <a:lnTo>
                      <a:pt x="712" y="270"/>
                    </a:lnTo>
                    <a:lnTo>
                      <a:pt x="683" y="290"/>
                    </a:lnTo>
                    <a:lnTo>
                      <a:pt x="652" y="309"/>
                    </a:lnTo>
                    <a:lnTo>
                      <a:pt x="622" y="330"/>
                    </a:lnTo>
                    <a:lnTo>
                      <a:pt x="592" y="352"/>
                    </a:lnTo>
                    <a:lnTo>
                      <a:pt x="561" y="374"/>
                    </a:lnTo>
                    <a:lnTo>
                      <a:pt x="532" y="397"/>
                    </a:lnTo>
                    <a:lnTo>
                      <a:pt x="504" y="421"/>
                    </a:lnTo>
                    <a:lnTo>
                      <a:pt x="475" y="444"/>
                    </a:lnTo>
                    <a:lnTo>
                      <a:pt x="448" y="469"/>
                    </a:lnTo>
                    <a:lnTo>
                      <a:pt x="424" y="494"/>
                    </a:lnTo>
                    <a:lnTo>
                      <a:pt x="401" y="519"/>
                    </a:lnTo>
                    <a:lnTo>
                      <a:pt x="380" y="544"/>
                    </a:lnTo>
                    <a:lnTo>
                      <a:pt x="362" y="571"/>
                    </a:lnTo>
                    <a:lnTo>
                      <a:pt x="349" y="590"/>
                    </a:lnTo>
                    <a:lnTo>
                      <a:pt x="334" y="616"/>
                    </a:lnTo>
                    <a:lnTo>
                      <a:pt x="317" y="645"/>
                    </a:lnTo>
                    <a:lnTo>
                      <a:pt x="298" y="679"/>
                    </a:lnTo>
                    <a:lnTo>
                      <a:pt x="276" y="717"/>
                    </a:lnTo>
                    <a:lnTo>
                      <a:pt x="253" y="757"/>
                    </a:lnTo>
                    <a:lnTo>
                      <a:pt x="228" y="801"/>
                    </a:lnTo>
                    <a:lnTo>
                      <a:pt x="203" y="846"/>
                    </a:lnTo>
                    <a:lnTo>
                      <a:pt x="178" y="893"/>
                    </a:lnTo>
                    <a:lnTo>
                      <a:pt x="151" y="942"/>
                    </a:lnTo>
                    <a:lnTo>
                      <a:pt x="125" y="990"/>
                    </a:lnTo>
                    <a:lnTo>
                      <a:pt x="98" y="1039"/>
                    </a:lnTo>
                    <a:lnTo>
                      <a:pt x="72" y="1086"/>
                    </a:lnTo>
                    <a:lnTo>
                      <a:pt x="48" y="1132"/>
                    </a:lnTo>
                    <a:lnTo>
                      <a:pt x="23" y="1177"/>
                    </a:lnTo>
                    <a:lnTo>
                      <a:pt x="0" y="1218"/>
                    </a:lnTo>
                    <a:lnTo>
                      <a:pt x="0" y="1380"/>
                    </a:lnTo>
                    <a:lnTo>
                      <a:pt x="2" y="1399"/>
                    </a:lnTo>
                    <a:lnTo>
                      <a:pt x="4" y="1418"/>
                    </a:lnTo>
                    <a:lnTo>
                      <a:pt x="8" y="1436"/>
                    </a:lnTo>
                    <a:lnTo>
                      <a:pt x="15" y="1453"/>
                    </a:lnTo>
                    <a:lnTo>
                      <a:pt x="23" y="1470"/>
                    </a:lnTo>
                    <a:lnTo>
                      <a:pt x="33" y="1486"/>
                    </a:lnTo>
                    <a:lnTo>
                      <a:pt x="44" y="1499"/>
                    </a:lnTo>
                    <a:lnTo>
                      <a:pt x="56" y="1513"/>
                    </a:lnTo>
                    <a:lnTo>
                      <a:pt x="70" y="1526"/>
                    </a:lnTo>
                    <a:lnTo>
                      <a:pt x="85" y="1536"/>
                    </a:lnTo>
                    <a:lnTo>
                      <a:pt x="99" y="1546"/>
                    </a:lnTo>
                    <a:lnTo>
                      <a:pt x="116" y="1554"/>
                    </a:lnTo>
                    <a:lnTo>
                      <a:pt x="133" y="1561"/>
                    </a:lnTo>
                    <a:lnTo>
                      <a:pt x="151" y="1565"/>
                    </a:lnTo>
                    <a:lnTo>
                      <a:pt x="170" y="1567"/>
                    </a:lnTo>
                    <a:lnTo>
                      <a:pt x="189" y="1569"/>
                    </a:lnTo>
                    <a:lnTo>
                      <a:pt x="501" y="1569"/>
                    </a:lnTo>
                    <a:lnTo>
                      <a:pt x="511" y="1544"/>
                    </a:lnTo>
                    <a:lnTo>
                      <a:pt x="522" y="1519"/>
                    </a:lnTo>
                    <a:lnTo>
                      <a:pt x="534" y="1491"/>
                    </a:lnTo>
                    <a:lnTo>
                      <a:pt x="546" y="1464"/>
                    </a:lnTo>
                    <a:lnTo>
                      <a:pt x="559" y="1435"/>
                    </a:lnTo>
                    <a:lnTo>
                      <a:pt x="574" y="1406"/>
                    </a:lnTo>
                    <a:lnTo>
                      <a:pt x="589" y="1376"/>
                    </a:lnTo>
                    <a:lnTo>
                      <a:pt x="605" y="1347"/>
                    </a:lnTo>
                    <a:lnTo>
                      <a:pt x="619" y="1323"/>
                    </a:lnTo>
                    <a:lnTo>
                      <a:pt x="633" y="1297"/>
                    </a:lnTo>
                    <a:lnTo>
                      <a:pt x="648" y="1270"/>
                    </a:lnTo>
                    <a:lnTo>
                      <a:pt x="661" y="1244"/>
                    </a:lnTo>
                    <a:lnTo>
                      <a:pt x="676" y="1216"/>
                    </a:lnTo>
                    <a:lnTo>
                      <a:pt x="690" y="1188"/>
                    </a:lnTo>
                    <a:lnTo>
                      <a:pt x="704" y="1161"/>
                    </a:lnTo>
                    <a:lnTo>
                      <a:pt x="718" y="1134"/>
                    </a:lnTo>
                    <a:lnTo>
                      <a:pt x="731" y="1108"/>
                    </a:lnTo>
                    <a:lnTo>
                      <a:pt x="742" y="1082"/>
                    </a:lnTo>
                    <a:lnTo>
                      <a:pt x="755" y="1058"/>
                    </a:lnTo>
                    <a:lnTo>
                      <a:pt x="765" y="1035"/>
                    </a:lnTo>
                    <a:lnTo>
                      <a:pt x="775" y="1013"/>
                    </a:lnTo>
                    <a:lnTo>
                      <a:pt x="784" y="995"/>
                    </a:lnTo>
                    <a:lnTo>
                      <a:pt x="792" y="978"/>
                    </a:lnTo>
                    <a:lnTo>
                      <a:pt x="799" y="963"/>
                    </a:lnTo>
                    <a:lnTo>
                      <a:pt x="811" y="966"/>
                    </a:lnTo>
                    <a:lnTo>
                      <a:pt x="824" y="971"/>
                    </a:lnTo>
                    <a:lnTo>
                      <a:pt x="838" y="974"/>
                    </a:lnTo>
                    <a:lnTo>
                      <a:pt x="851" y="978"/>
                    </a:lnTo>
                    <a:lnTo>
                      <a:pt x="866" y="981"/>
                    </a:lnTo>
                    <a:lnTo>
                      <a:pt x="880" y="984"/>
                    </a:lnTo>
                    <a:lnTo>
                      <a:pt x="895" y="988"/>
                    </a:lnTo>
                    <a:lnTo>
                      <a:pt x="909" y="991"/>
                    </a:lnTo>
                    <a:lnTo>
                      <a:pt x="929" y="995"/>
                    </a:lnTo>
                    <a:lnTo>
                      <a:pt x="947" y="998"/>
                    </a:lnTo>
                    <a:lnTo>
                      <a:pt x="964" y="999"/>
                    </a:lnTo>
                    <a:lnTo>
                      <a:pt x="980" y="999"/>
                    </a:lnTo>
                    <a:lnTo>
                      <a:pt x="997" y="999"/>
                    </a:lnTo>
                    <a:lnTo>
                      <a:pt x="1012" y="999"/>
                    </a:lnTo>
                    <a:lnTo>
                      <a:pt x="1025" y="997"/>
                    </a:lnTo>
                    <a:lnTo>
                      <a:pt x="1038" y="996"/>
                    </a:lnTo>
                    <a:lnTo>
                      <a:pt x="1051" y="994"/>
                    </a:lnTo>
                    <a:lnTo>
                      <a:pt x="1062" y="990"/>
                    </a:lnTo>
                    <a:lnTo>
                      <a:pt x="1071" y="988"/>
                    </a:lnTo>
                    <a:lnTo>
                      <a:pt x="1081" y="984"/>
                    </a:lnTo>
                    <a:lnTo>
                      <a:pt x="1090" y="981"/>
                    </a:lnTo>
                    <a:lnTo>
                      <a:pt x="1097" y="979"/>
                    </a:lnTo>
                    <a:lnTo>
                      <a:pt x="1103" y="975"/>
                    </a:lnTo>
                    <a:lnTo>
                      <a:pt x="1108" y="973"/>
                    </a:lnTo>
                    <a:lnTo>
                      <a:pt x="1115" y="976"/>
                    </a:lnTo>
                    <a:lnTo>
                      <a:pt x="1123" y="980"/>
                    </a:lnTo>
                    <a:lnTo>
                      <a:pt x="1132" y="982"/>
                    </a:lnTo>
                    <a:lnTo>
                      <a:pt x="1142" y="984"/>
                    </a:lnTo>
                    <a:lnTo>
                      <a:pt x="1153" y="987"/>
                    </a:lnTo>
                    <a:lnTo>
                      <a:pt x="1165" y="988"/>
                    </a:lnTo>
                    <a:lnTo>
                      <a:pt x="1179" y="989"/>
                    </a:lnTo>
                    <a:lnTo>
                      <a:pt x="1192" y="990"/>
                    </a:lnTo>
                    <a:lnTo>
                      <a:pt x="1207" y="991"/>
                    </a:lnTo>
                    <a:lnTo>
                      <a:pt x="1222" y="991"/>
                    </a:lnTo>
                    <a:lnTo>
                      <a:pt x="1237" y="991"/>
                    </a:lnTo>
                    <a:lnTo>
                      <a:pt x="1252" y="991"/>
                    </a:lnTo>
                    <a:lnTo>
                      <a:pt x="1266" y="991"/>
                    </a:lnTo>
                    <a:lnTo>
                      <a:pt x="1279" y="991"/>
                    </a:lnTo>
                    <a:lnTo>
                      <a:pt x="1291" y="991"/>
                    </a:lnTo>
                    <a:lnTo>
                      <a:pt x="1303" y="991"/>
                    </a:lnTo>
                    <a:lnTo>
                      <a:pt x="1313" y="990"/>
                    </a:lnTo>
                    <a:lnTo>
                      <a:pt x="1320" y="990"/>
                    </a:lnTo>
                    <a:lnTo>
                      <a:pt x="1327" y="990"/>
                    </a:lnTo>
                    <a:lnTo>
                      <a:pt x="1331" y="990"/>
                    </a:lnTo>
                    <a:lnTo>
                      <a:pt x="1343" y="989"/>
                    </a:lnTo>
                    <a:lnTo>
                      <a:pt x="1355" y="987"/>
                    </a:lnTo>
                    <a:lnTo>
                      <a:pt x="1364" y="983"/>
                    </a:lnTo>
                    <a:lnTo>
                      <a:pt x="1372" y="978"/>
                    </a:lnTo>
                    <a:lnTo>
                      <a:pt x="1379" y="972"/>
                    </a:lnTo>
                    <a:lnTo>
                      <a:pt x="1385" y="964"/>
                    </a:lnTo>
                    <a:lnTo>
                      <a:pt x="1388" y="954"/>
                    </a:lnTo>
                    <a:lnTo>
                      <a:pt x="1392" y="943"/>
                    </a:lnTo>
                    <a:lnTo>
                      <a:pt x="1393" y="937"/>
                    </a:lnTo>
                    <a:lnTo>
                      <a:pt x="1395" y="929"/>
                    </a:lnTo>
                    <a:lnTo>
                      <a:pt x="1398" y="921"/>
                    </a:lnTo>
                    <a:lnTo>
                      <a:pt x="1404" y="912"/>
                    </a:lnTo>
                    <a:lnTo>
                      <a:pt x="1413" y="896"/>
                    </a:lnTo>
                    <a:lnTo>
                      <a:pt x="1422" y="880"/>
                    </a:lnTo>
                    <a:lnTo>
                      <a:pt x="1428" y="863"/>
                    </a:lnTo>
                    <a:lnTo>
                      <a:pt x="1433" y="847"/>
                    </a:lnTo>
                    <a:lnTo>
                      <a:pt x="1438" y="832"/>
                    </a:lnTo>
                    <a:lnTo>
                      <a:pt x="1441" y="820"/>
                    </a:lnTo>
                    <a:lnTo>
                      <a:pt x="1443" y="809"/>
                    </a:lnTo>
                    <a:lnTo>
                      <a:pt x="1445" y="800"/>
                    </a:lnTo>
                    <a:lnTo>
                      <a:pt x="1457" y="790"/>
                    </a:lnTo>
                    <a:lnTo>
                      <a:pt x="1470" y="779"/>
                    </a:lnTo>
                    <a:lnTo>
                      <a:pt x="1481" y="770"/>
                    </a:lnTo>
                    <a:lnTo>
                      <a:pt x="1492" y="761"/>
                    </a:lnTo>
                    <a:lnTo>
                      <a:pt x="1501" y="753"/>
                    </a:lnTo>
                    <a:lnTo>
                      <a:pt x="1509" y="746"/>
                    </a:lnTo>
                    <a:lnTo>
                      <a:pt x="1515" y="740"/>
                    </a:lnTo>
                    <a:lnTo>
                      <a:pt x="1519" y="736"/>
                    </a:lnTo>
                    <a:lnTo>
                      <a:pt x="1531" y="717"/>
                    </a:lnTo>
                    <a:lnTo>
                      <a:pt x="1536" y="695"/>
                    </a:lnTo>
                    <a:lnTo>
                      <a:pt x="1536" y="675"/>
                    </a:lnTo>
                    <a:lnTo>
                      <a:pt x="1534" y="655"/>
                    </a:lnTo>
                    <a:lnTo>
                      <a:pt x="1534" y="650"/>
                    </a:lnTo>
                    <a:lnTo>
                      <a:pt x="1534" y="647"/>
                    </a:lnTo>
                    <a:lnTo>
                      <a:pt x="1534" y="642"/>
                    </a:lnTo>
                    <a:lnTo>
                      <a:pt x="1534" y="639"/>
                    </a:lnTo>
                    <a:lnTo>
                      <a:pt x="1533" y="628"/>
                    </a:lnTo>
                    <a:lnTo>
                      <a:pt x="1530" y="617"/>
                    </a:lnTo>
                    <a:lnTo>
                      <a:pt x="1525" y="605"/>
                    </a:lnTo>
                    <a:lnTo>
                      <a:pt x="1519" y="594"/>
                    </a:lnTo>
                    <a:lnTo>
                      <a:pt x="1513" y="582"/>
                    </a:lnTo>
                    <a:lnTo>
                      <a:pt x="1504" y="570"/>
                    </a:lnTo>
                    <a:lnTo>
                      <a:pt x="1496" y="558"/>
                    </a:lnTo>
                    <a:lnTo>
                      <a:pt x="1487" y="547"/>
                    </a:lnTo>
                    <a:lnTo>
                      <a:pt x="1494" y="519"/>
                    </a:lnTo>
                    <a:lnTo>
                      <a:pt x="1493" y="492"/>
                    </a:lnTo>
                    <a:lnTo>
                      <a:pt x="1487" y="468"/>
                    </a:lnTo>
                    <a:lnTo>
                      <a:pt x="1480" y="448"/>
                    </a:lnTo>
                    <a:lnTo>
                      <a:pt x="1479" y="444"/>
                    </a:lnTo>
                    <a:lnTo>
                      <a:pt x="1477" y="441"/>
                    </a:lnTo>
                    <a:lnTo>
                      <a:pt x="1476" y="437"/>
                    </a:lnTo>
                    <a:lnTo>
                      <a:pt x="1476" y="435"/>
                    </a:lnTo>
                    <a:lnTo>
                      <a:pt x="1475" y="427"/>
                    </a:lnTo>
                    <a:lnTo>
                      <a:pt x="1473" y="418"/>
                    </a:lnTo>
                    <a:lnTo>
                      <a:pt x="1471" y="407"/>
                    </a:lnTo>
                    <a:lnTo>
                      <a:pt x="1468" y="396"/>
                    </a:lnTo>
                    <a:lnTo>
                      <a:pt x="1462" y="383"/>
                    </a:lnTo>
                    <a:lnTo>
                      <a:pt x="1456" y="368"/>
                    </a:lnTo>
                    <a:lnTo>
                      <a:pt x="1448" y="352"/>
                    </a:lnTo>
                    <a:lnTo>
                      <a:pt x="1438" y="332"/>
                    </a:lnTo>
                    <a:lnTo>
                      <a:pt x="1431" y="318"/>
                    </a:lnTo>
                    <a:lnTo>
                      <a:pt x="1423" y="306"/>
                    </a:lnTo>
                    <a:lnTo>
                      <a:pt x="1413" y="294"/>
                    </a:lnTo>
                    <a:lnTo>
                      <a:pt x="1405" y="283"/>
                    </a:lnTo>
                    <a:lnTo>
                      <a:pt x="1419" y="276"/>
                    </a:lnTo>
                    <a:lnTo>
                      <a:pt x="1420" y="262"/>
                    </a:lnTo>
                    <a:lnTo>
                      <a:pt x="1419" y="248"/>
                    </a:lnTo>
                    <a:lnTo>
                      <a:pt x="1424" y="241"/>
                    </a:lnTo>
                    <a:lnTo>
                      <a:pt x="1428" y="240"/>
                    </a:lnTo>
                    <a:lnTo>
                      <a:pt x="1435" y="239"/>
                    </a:lnTo>
                    <a:lnTo>
                      <a:pt x="1445" y="238"/>
                    </a:lnTo>
                    <a:lnTo>
                      <a:pt x="1455" y="236"/>
                    </a:lnTo>
                    <a:lnTo>
                      <a:pt x="1464" y="234"/>
                    </a:lnTo>
                    <a:lnTo>
                      <a:pt x="1475" y="233"/>
                    </a:lnTo>
                    <a:lnTo>
                      <a:pt x="1481" y="232"/>
                    </a:lnTo>
                    <a:lnTo>
                      <a:pt x="1487" y="231"/>
                    </a:lnTo>
                    <a:lnTo>
                      <a:pt x="1493" y="230"/>
                    </a:lnTo>
                    <a:lnTo>
                      <a:pt x="1499" y="229"/>
                    </a:lnTo>
                    <a:lnTo>
                      <a:pt x="1506" y="227"/>
                    </a:lnTo>
                    <a:lnTo>
                      <a:pt x="1514" y="225"/>
                    </a:lnTo>
                    <a:lnTo>
                      <a:pt x="1522" y="224"/>
                    </a:lnTo>
                    <a:lnTo>
                      <a:pt x="1530" y="223"/>
                    </a:lnTo>
                    <a:lnTo>
                      <a:pt x="1538" y="222"/>
                    </a:lnTo>
                    <a:lnTo>
                      <a:pt x="1546" y="221"/>
                    </a:lnTo>
                    <a:lnTo>
                      <a:pt x="1560" y="218"/>
                    </a:lnTo>
                    <a:lnTo>
                      <a:pt x="1574" y="216"/>
                    </a:lnTo>
                    <a:lnTo>
                      <a:pt x="1587" y="212"/>
                    </a:lnTo>
                    <a:lnTo>
                      <a:pt x="1601" y="208"/>
                    </a:lnTo>
                    <a:lnTo>
                      <a:pt x="1614" y="204"/>
                    </a:lnTo>
                    <a:lnTo>
                      <a:pt x="1628" y="201"/>
                    </a:lnTo>
                    <a:lnTo>
                      <a:pt x="1643" y="197"/>
                    </a:lnTo>
                    <a:lnTo>
                      <a:pt x="1658" y="194"/>
                    </a:lnTo>
                    <a:lnTo>
                      <a:pt x="1671" y="192"/>
                    </a:lnTo>
                    <a:lnTo>
                      <a:pt x="1685" y="189"/>
                    </a:lnTo>
                    <a:lnTo>
                      <a:pt x="1701" y="188"/>
                    </a:lnTo>
                    <a:lnTo>
                      <a:pt x="1717" y="186"/>
                    </a:lnTo>
                    <a:lnTo>
                      <a:pt x="1734" y="184"/>
                    </a:lnTo>
                    <a:lnTo>
                      <a:pt x="1750" y="183"/>
                    </a:lnTo>
                    <a:lnTo>
                      <a:pt x="1767" y="180"/>
                    </a:lnTo>
                    <a:lnTo>
                      <a:pt x="1784" y="177"/>
                    </a:lnTo>
                    <a:lnTo>
                      <a:pt x="1800" y="174"/>
                    </a:lnTo>
                    <a:lnTo>
                      <a:pt x="1817" y="171"/>
                    </a:lnTo>
                    <a:lnTo>
                      <a:pt x="1832" y="166"/>
                    </a:lnTo>
                    <a:lnTo>
                      <a:pt x="1846" y="162"/>
                    </a:lnTo>
                    <a:lnTo>
                      <a:pt x="1859" y="157"/>
                    </a:lnTo>
                    <a:lnTo>
                      <a:pt x="1872" y="150"/>
                    </a:lnTo>
                    <a:lnTo>
                      <a:pt x="1883" y="143"/>
                    </a:lnTo>
                    <a:lnTo>
                      <a:pt x="1893" y="135"/>
                    </a:lnTo>
                    <a:lnTo>
                      <a:pt x="1906" y="120"/>
                    </a:lnTo>
                    <a:lnTo>
                      <a:pt x="1917" y="108"/>
                    </a:lnTo>
                    <a:lnTo>
                      <a:pt x="1922" y="96"/>
                    </a:lnTo>
                    <a:lnTo>
                      <a:pt x="1926" y="85"/>
                    </a:lnTo>
                    <a:lnTo>
                      <a:pt x="1926" y="73"/>
                    </a:lnTo>
                    <a:lnTo>
                      <a:pt x="1924" y="62"/>
                    </a:lnTo>
                    <a:lnTo>
                      <a:pt x="1918" y="48"/>
                    </a:lnTo>
                    <a:lnTo>
                      <a:pt x="1911" y="32"/>
                    </a:lnTo>
                    <a:lnTo>
                      <a:pt x="1906" y="25"/>
                    </a:lnTo>
                    <a:lnTo>
                      <a:pt x="1901" y="18"/>
                    </a:lnTo>
                    <a:lnTo>
                      <a:pt x="1894" y="13"/>
                    </a:lnTo>
                    <a:lnTo>
                      <a:pt x="1884" y="9"/>
                    </a:lnTo>
                    <a:lnTo>
                      <a:pt x="1874" y="5"/>
                    </a:lnTo>
                    <a:lnTo>
                      <a:pt x="1861" y="3"/>
                    </a:lnTo>
                    <a:lnTo>
                      <a:pt x="1845" y="0"/>
                    </a:lnTo>
                    <a:lnTo>
                      <a:pt x="1828" y="0"/>
                    </a:lnTo>
                    <a:lnTo>
                      <a:pt x="1807" y="0"/>
                    </a:lnTo>
                    <a:lnTo>
                      <a:pt x="1784" y="0"/>
                    </a:lnTo>
                    <a:lnTo>
                      <a:pt x="1758" y="2"/>
                    </a:lnTo>
                    <a:lnTo>
                      <a:pt x="1727" y="4"/>
                    </a:lnTo>
                    <a:lnTo>
                      <a:pt x="1693" y="6"/>
                    </a:lnTo>
                    <a:lnTo>
                      <a:pt x="1655" y="10"/>
                    </a:lnTo>
                    <a:lnTo>
                      <a:pt x="1613" y="13"/>
                    </a:lnTo>
                    <a:lnTo>
                      <a:pt x="1567" y="18"/>
                    </a:lnTo>
                    <a:close/>
                  </a:path>
                </a:pathLst>
              </a:custGeom>
              <a:solidFill>
                <a:srgbClr val="F2D8C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6" name="Freeform 278"/>
              <p:cNvSpPr>
                <a:spLocks/>
              </p:cNvSpPr>
              <p:nvPr/>
            </p:nvSpPr>
            <p:spPr bwMode="auto">
              <a:xfrm>
                <a:off x="645" y="1763"/>
                <a:ext cx="510" cy="427"/>
              </a:xfrm>
              <a:custGeom>
                <a:avLst/>
                <a:gdLst>
                  <a:gd name="T0" fmla="*/ 15 w 1019"/>
                  <a:gd name="T1" fmla="*/ 3 h 854"/>
                  <a:gd name="T2" fmla="*/ 14 w 1019"/>
                  <a:gd name="T3" fmla="*/ 3 h 854"/>
                  <a:gd name="T4" fmla="*/ 13 w 1019"/>
                  <a:gd name="T5" fmla="*/ 3 h 854"/>
                  <a:gd name="T6" fmla="*/ 11 w 1019"/>
                  <a:gd name="T7" fmla="*/ 3 h 854"/>
                  <a:gd name="T8" fmla="*/ 10 w 1019"/>
                  <a:gd name="T9" fmla="*/ 3 h 854"/>
                  <a:gd name="T10" fmla="*/ 9 w 1019"/>
                  <a:gd name="T11" fmla="*/ 2 h 854"/>
                  <a:gd name="T12" fmla="*/ 8 w 1019"/>
                  <a:gd name="T13" fmla="*/ 2 h 854"/>
                  <a:gd name="T14" fmla="*/ 8 w 1019"/>
                  <a:gd name="T15" fmla="*/ 2 h 854"/>
                  <a:gd name="T16" fmla="*/ 11 w 1019"/>
                  <a:gd name="T17" fmla="*/ 5 h 854"/>
                  <a:gd name="T18" fmla="*/ 10 w 1019"/>
                  <a:gd name="T19" fmla="*/ 27 h 854"/>
                  <a:gd name="T20" fmla="*/ 10 w 1019"/>
                  <a:gd name="T21" fmla="*/ 26 h 854"/>
                  <a:gd name="T22" fmla="*/ 11 w 1019"/>
                  <a:gd name="T23" fmla="*/ 24 h 854"/>
                  <a:gd name="T24" fmla="*/ 12 w 1019"/>
                  <a:gd name="T25" fmla="*/ 22 h 854"/>
                  <a:gd name="T26" fmla="*/ 13 w 1019"/>
                  <a:gd name="T27" fmla="*/ 20 h 854"/>
                  <a:gd name="T28" fmla="*/ 14 w 1019"/>
                  <a:gd name="T29" fmla="*/ 19 h 854"/>
                  <a:gd name="T30" fmla="*/ 15 w 1019"/>
                  <a:gd name="T31" fmla="*/ 17 h 854"/>
                  <a:gd name="T32" fmla="*/ 16 w 1019"/>
                  <a:gd name="T33" fmla="*/ 15 h 854"/>
                  <a:gd name="T34" fmla="*/ 16 w 1019"/>
                  <a:gd name="T35" fmla="*/ 14 h 854"/>
                  <a:gd name="T36" fmla="*/ 17 w 1019"/>
                  <a:gd name="T37" fmla="*/ 12 h 854"/>
                  <a:gd name="T38" fmla="*/ 18 w 1019"/>
                  <a:gd name="T39" fmla="*/ 10 h 854"/>
                  <a:gd name="T40" fmla="*/ 19 w 1019"/>
                  <a:gd name="T41" fmla="*/ 9 h 854"/>
                  <a:gd name="T42" fmla="*/ 19 w 1019"/>
                  <a:gd name="T43" fmla="*/ 8 h 854"/>
                  <a:gd name="T44" fmla="*/ 20 w 1019"/>
                  <a:gd name="T45" fmla="*/ 8 h 854"/>
                  <a:gd name="T46" fmla="*/ 21 w 1019"/>
                  <a:gd name="T47" fmla="*/ 9 h 854"/>
                  <a:gd name="T48" fmla="*/ 22 w 1019"/>
                  <a:gd name="T49" fmla="*/ 9 h 854"/>
                  <a:gd name="T50" fmla="*/ 22 w 1019"/>
                  <a:gd name="T51" fmla="*/ 9 h 854"/>
                  <a:gd name="T52" fmla="*/ 24 w 1019"/>
                  <a:gd name="T53" fmla="*/ 9 h 854"/>
                  <a:gd name="T54" fmla="*/ 25 w 1019"/>
                  <a:gd name="T55" fmla="*/ 9 h 854"/>
                  <a:gd name="T56" fmla="*/ 26 w 1019"/>
                  <a:gd name="T57" fmla="*/ 9 h 854"/>
                  <a:gd name="T58" fmla="*/ 26 w 1019"/>
                  <a:gd name="T59" fmla="*/ 9 h 854"/>
                  <a:gd name="T60" fmla="*/ 27 w 1019"/>
                  <a:gd name="T61" fmla="*/ 9 h 854"/>
                  <a:gd name="T62" fmla="*/ 28 w 1019"/>
                  <a:gd name="T63" fmla="*/ 9 h 854"/>
                  <a:gd name="T64" fmla="*/ 28 w 1019"/>
                  <a:gd name="T65" fmla="*/ 9 h 854"/>
                  <a:gd name="T66" fmla="*/ 29 w 1019"/>
                  <a:gd name="T67" fmla="*/ 9 h 854"/>
                  <a:gd name="T68" fmla="*/ 29 w 1019"/>
                  <a:gd name="T69" fmla="*/ 9 h 854"/>
                  <a:gd name="T70" fmla="*/ 30 w 1019"/>
                  <a:gd name="T71" fmla="*/ 9 h 854"/>
                  <a:gd name="T72" fmla="*/ 30 w 1019"/>
                  <a:gd name="T73" fmla="*/ 9 h 854"/>
                  <a:gd name="T74" fmla="*/ 31 w 1019"/>
                  <a:gd name="T75" fmla="*/ 9 h 854"/>
                  <a:gd name="T76" fmla="*/ 31 w 1019"/>
                  <a:gd name="T77" fmla="*/ 9 h 854"/>
                  <a:gd name="T78" fmla="*/ 32 w 1019"/>
                  <a:gd name="T79" fmla="*/ 9 h 854"/>
                  <a:gd name="T80" fmla="*/ 32 w 1019"/>
                  <a:gd name="T81" fmla="*/ 4 h 854"/>
                  <a:gd name="T82" fmla="*/ 32 w 1019"/>
                  <a:gd name="T83" fmla="*/ 4 h 854"/>
                  <a:gd name="T84" fmla="*/ 31 w 1019"/>
                  <a:gd name="T85" fmla="*/ 4 h 854"/>
                  <a:gd name="T86" fmla="*/ 31 w 1019"/>
                  <a:gd name="T87" fmla="*/ 3 h 854"/>
                  <a:gd name="T88" fmla="*/ 30 w 1019"/>
                  <a:gd name="T89" fmla="*/ 3 h 854"/>
                  <a:gd name="T90" fmla="*/ 28 w 1019"/>
                  <a:gd name="T91" fmla="*/ 2 h 854"/>
                  <a:gd name="T92" fmla="*/ 27 w 1019"/>
                  <a:gd name="T93" fmla="*/ 2 h 854"/>
                  <a:gd name="T94" fmla="*/ 25 w 1019"/>
                  <a:gd name="T95" fmla="*/ 1 h 854"/>
                  <a:gd name="T96" fmla="*/ 24 w 1019"/>
                  <a:gd name="T97" fmla="*/ 1 h 854"/>
                  <a:gd name="T98" fmla="*/ 23 w 1019"/>
                  <a:gd name="T99" fmla="*/ 0 h 854"/>
                  <a:gd name="T100" fmla="*/ 21 w 1019"/>
                  <a:gd name="T101" fmla="*/ 1 h 854"/>
                  <a:gd name="T102" fmla="*/ 21 w 1019"/>
                  <a:gd name="T103" fmla="*/ 1 h 854"/>
                  <a:gd name="T104" fmla="*/ 20 w 1019"/>
                  <a:gd name="T105" fmla="*/ 1 h 854"/>
                  <a:gd name="T106" fmla="*/ 19 w 1019"/>
                  <a:gd name="T107" fmla="*/ 2 h 854"/>
                  <a:gd name="T108" fmla="*/ 18 w 1019"/>
                  <a:gd name="T109" fmla="*/ 2 h 854"/>
                  <a:gd name="T110" fmla="*/ 17 w 1019"/>
                  <a:gd name="T111" fmla="*/ 3 h 85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019"/>
                  <a:gd name="T169" fmla="*/ 0 h 854"/>
                  <a:gd name="T170" fmla="*/ 1019 w 1019"/>
                  <a:gd name="T171" fmla="*/ 854 h 85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019" h="854">
                    <a:moveTo>
                      <a:pt x="498" y="75"/>
                    </a:moveTo>
                    <a:lnTo>
                      <a:pt x="476" y="79"/>
                    </a:lnTo>
                    <a:lnTo>
                      <a:pt x="454" y="83"/>
                    </a:lnTo>
                    <a:lnTo>
                      <a:pt x="433" y="84"/>
                    </a:lnTo>
                    <a:lnTo>
                      <a:pt x="410" y="84"/>
                    </a:lnTo>
                    <a:lnTo>
                      <a:pt x="388" y="83"/>
                    </a:lnTo>
                    <a:lnTo>
                      <a:pt x="366" y="80"/>
                    </a:lnTo>
                    <a:lnTo>
                      <a:pt x="345" y="77"/>
                    </a:lnTo>
                    <a:lnTo>
                      <a:pt x="325" y="74"/>
                    </a:lnTo>
                    <a:lnTo>
                      <a:pt x="307" y="69"/>
                    </a:lnTo>
                    <a:lnTo>
                      <a:pt x="290" y="66"/>
                    </a:lnTo>
                    <a:lnTo>
                      <a:pt x="275" y="61"/>
                    </a:lnTo>
                    <a:lnTo>
                      <a:pt x="262" y="57"/>
                    </a:lnTo>
                    <a:lnTo>
                      <a:pt x="252" y="54"/>
                    </a:lnTo>
                    <a:lnTo>
                      <a:pt x="244" y="51"/>
                    </a:lnTo>
                    <a:lnTo>
                      <a:pt x="238" y="49"/>
                    </a:lnTo>
                    <a:lnTo>
                      <a:pt x="237" y="48"/>
                    </a:lnTo>
                    <a:lnTo>
                      <a:pt x="343" y="150"/>
                    </a:lnTo>
                    <a:lnTo>
                      <a:pt x="0" y="854"/>
                    </a:lnTo>
                    <a:lnTo>
                      <a:pt x="294" y="854"/>
                    </a:lnTo>
                    <a:lnTo>
                      <a:pt x="304" y="829"/>
                    </a:lnTo>
                    <a:lnTo>
                      <a:pt x="315" y="804"/>
                    </a:lnTo>
                    <a:lnTo>
                      <a:pt x="327" y="776"/>
                    </a:lnTo>
                    <a:lnTo>
                      <a:pt x="339" y="749"/>
                    </a:lnTo>
                    <a:lnTo>
                      <a:pt x="352" y="720"/>
                    </a:lnTo>
                    <a:lnTo>
                      <a:pt x="367" y="691"/>
                    </a:lnTo>
                    <a:lnTo>
                      <a:pt x="382" y="661"/>
                    </a:lnTo>
                    <a:lnTo>
                      <a:pt x="398" y="632"/>
                    </a:lnTo>
                    <a:lnTo>
                      <a:pt x="412" y="608"/>
                    </a:lnTo>
                    <a:lnTo>
                      <a:pt x="426" y="582"/>
                    </a:lnTo>
                    <a:lnTo>
                      <a:pt x="441" y="555"/>
                    </a:lnTo>
                    <a:lnTo>
                      <a:pt x="454" y="529"/>
                    </a:lnTo>
                    <a:lnTo>
                      <a:pt x="469" y="501"/>
                    </a:lnTo>
                    <a:lnTo>
                      <a:pt x="483" y="473"/>
                    </a:lnTo>
                    <a:lnTo>
                      <a:pt x="497" y="446"/>
                    </a:lnTo>
                    <a:lnTo>
                      <a:pt x="511" y="419"/>
                    </a:lnTo>
                    <a:lnTo>
                      <a:pt x="524" y="393"/>
                    </a:lnTo>
                    <a:lnTo>
                      <a:pt x="535" y="367"/>
                    </a:lnTo>
                    <a:lnTo>
                      <a:pt x="548" y="343"/>
                    </a:lnTo>
                    <a:lnTo>
                      <a:pt x="558" y="320"/>
                    </a:lnTo>
                    <a:lnTo>
                      <a:pt x="568" y="298"/>
                    </a:lnTo>
                    <a:lnTo>
                      <a:pt x="577" y="280"/>
                    </a:lnTo>
                    <a:lnTo>
                      <a:pt x="585" y="263"/>
                    </a:lnTo>
                    <a:lnTo>
                      <a:pt x="592" y="248"/>
                    </a:lnTo>
                    <a:lnTo>
                      <a:pt x="604" y="251"/>
                    </a:lnTo>
                    <a:lnTo>
                      <a:pt x="617" y="256"/>
                    </a:lnTo>
                    <a:lnTo>
                      <a:pt x="631" y="259"/>
                    </a:lnTo>
                    <a:lnTo>
                      <a:pt x="644" y="263"/>
                    </a:lnTo>
                    <a:lnTo>
                      <a:pt x="659" y="266"/>
                    </a:lnTo>
                    <a:lnTo>
                      <a:pt x="673" y="269"/>
                    </a:lnTo>
                    <a:lnTo>
                      <a:pt x="688" y="273"/>
                    </a:lnTo>
                    <a:lnTo>
                      <a:pt x="702" y="276"/>
                    </a:lnTo>
                    <a:lnTo>
                      <a:pt x="722" y="280"/>
                    </a:lnTo>
                    <a:lnTo>
                      <a:pt x="740" y="283"/>
                    </a:lnTo>
                    <a:lnTo>
                      <a:pt x="757" y="284"/>
                    </a:lnTo>
                    <a:lnTo>
                      <a:pt x="773" y="284"/>
                    </a:lnTo>
                    <a:lnTo>
                      <a:pt x="790" y="284"/>
                    </a:lnTo>
                    <a:lnTo>
                      <a:pt x="805" y="284"/>
                    </a:lnTo>
                    <a:lnTo>
                      <a:pt x="818" y="282"/>
                    </a:lnTo>
                    <a:lnTo>
                      <a:pt x="831" y="281"/>
                    </a:lnTo>
                    <a:lnTo>
                      <a:pt x="844" y="279"/>
                    </a:lnTo>
                    <a:lnTo>
                      <a:pt x="855" y="275"/>
                    </a:lnTo>
                    <a:lnTo>
                      <a:pt x="864" y="273"/>
                    </a:lnTo>
                    <a:lnTo>
                      <a:pt x="874" y="269"/>
                    </a:lnTo>
                    <a:lnTo>
                      <a:pt x="883" y="266"/>
                    </a:lnTo>
                    <a:lnTo>
                      <a:pt x="890" y="264"/>
                    </a:lnTo>
                    <a:lnTo>
                      <a:pt x="896" y="260"/>
                    </a:lnTo>
                    <a:lnTo>
                      <a:pt x="901" y="258"/>
                    </a:lnTo>
                    <a:lnTo>
                      <a:pt x="908" y="261"/>
                    </a:lnTo>
                    <a:lnTo>
                      <a:pt x="916" y="265"/>
                    </a:lnTo>
                    <a:lnTo>
                      <a:pt x="925" y="267"/>
                    </a:lnTo>
                    <a:lnTo>
                      <a:pt x="935" y="269"/>
                    </a:lnTo>
                    <a:lnTo>
                      <a:pt x="942" y="271"/>
                    </a:lnTo>
                    <a:lnTo>
                      <a:pt x="949" y="272"/>
                    </a:lnTo>
                    <a:lnTo>
                      <a:pt x="957" y="273"/>
                    </a:lnTo>
                    <a:lnTo>
                      <a:pt x="965" y="274"/>
                    </a:lnTo>
                    <a:lnTo>
                      <a:pt x="973" y="274"/>
                    </a:lnTo>
                    <a:lnTo>
                      <a:pt x="982" y="275"/>
                    </a:lnTo>
                    <a:lnTo>
                      <a:pt x="990" y="276"/>
                    </a:lnTo>
                    <a:lnTo>
                      <a:pt x="999" y="276"/>
                    </a:lnTo>
                    <a:lnTo>
                      <a:pt x="1019" y="128"/>
                    </a:lnTo>
                    <a:lnTo>
                      <a:pt x="1018" y="127"/>
                    </a:lnTo>
                    <a:lnTo>
                      <a:pt x="1014" y="124"/>
                    </a:lnTo>
                    <a:lnTo>
                      <a:pt x="1008" y="120"/>
                    </a:lnTo>
                    <a:lnTo>
                      <a:pt x="1000" y="115"/>
                    </a:lnTo>
                    <a:lnTo>
                      <a:pt x="990" y="108"/>
                    </a:lnTo>
                    <a:lnTo>
                      <a:pt x="978" y="100"/>
                    </a:lnTo>
                    <a:lnTo>
                      <a:pt x="965" y="92"/>
                    </a:lnTo>
                    <a:lnTo>
                      <a:pt x="949" y="83"/>
                    </a:lnTo>
                    <a:lnTo>
                      <a:pt x="931" y="74"/>
                    </a:lnTo>
                    <a:lnTo>
                      <a:pt x="913" y="64"/>
                    </a:lnTo>
                    <a:lnTo>
                      <a:pt x="892" y="55"/>
                    </a:lnTo>
                    <a:lnTo>
                      <a:pt x="871" y="45"/>
                    </a:lnTo>
                    <a:lnTo>
                      <a:pt x="848" y="36"/>
                    </a:lnTo>
                    <a:lnTo>
                      <a:pt x="825" y="27"/>
                    </a:lnTo>
                    <a:lnTo>
                      <a:pt x="800" y="18"/>
                    </a:lnTo>
                    <a:lnTo>
                      <a:pt x="775" y="11"/>
                    </a:lnTo>
                    <a:lnTo>
                      <a:pt x="750" y="6"/>
                    </a:lnTo>
                    <a:lnTo>
                      <a:pt x="727" y="2"/>
                    </a:lnTo>
                    <a:lnTo>
                      <a:pt x="708" y="0"/>
                    </a:lnTo>
                    <a:lnTo>
                      <a:pt x="689" y="1"/>
                    </a:lnTo>
                    <a:lnTo>
                      <a:pt x="672" y="2"/>
                    </a:lnTo>
                    <a:lnTo>
                      <a:pt x="656" y="7"/>
                    </a:lnTo>
                    <a:lnTo>
                      <a:pt x="641" y="11"/>
                    </a:lnTo>
                    <a:lnTo>
                      <a:pt x="626" y="17"/>
                    </a:lnTo>
                    <a:lnTo>
                      <a:pt x="612" y="23"/>
                    </a:lnTo>
                    <a:lnTo>
                      <a:pt x="598" y="31"/>
                    </a:lnTo>
                    <a:lnTo>
                      <a:pt x="583" y="38"/>
                    </a:lnTo>
                    <a:lnTo>
                      <a:pt x="570" y="46"/>
                    </a:lnTo>
                    <a:lnTo>
                      <a:pt x="554" y="54"/>
                    </a:lnTo>
                    <a:lnTo>
                      <a:pt x="536" y="61"/>
                    </a:lnTo>
                    <a:lnTo>
                      <a:pt x="518" y="68"/>
                    </a:lnTo>
                    <a:lnTo>
                      <a:pt x="498" y="75"/>
                    </a:lnTo>
                    <a:close/>
                  </a:path>
                </a:pathLst>
              </a:custGeom>
              <a:solidFill>
                <a:srgbClr val="CC998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7" name="Freeform 279"/>
              <p:cNvSpPr>
                <a:spLocks/>
              </p:cNvSpPr>
              <p:nvPr/>
            </p:nvSpPr>
            <p:spPr bwMode="auto">
              <a:xfrm>
                <a:off x="476" y="1395"/>
                <a:ext cx="1060" cy="880"/>
              </a:xfrm>
              <a:custGeom>
                <a:avLst/>
                <a:gdLst>
                  <a:gd name="T0" fmla="*/ 60 w 2120"/>
                  <a:gd name="T1" fmla="*/ 0 h 1761"/>
                  <a:gd name="T2" fmla="*/ 49 w 2120"/>
                  <a:gd name="T3" fmla="*/ 1 h 1761"/>
                  <a:gd name="T4" fmla="*/ 46 w 2120"/>
                  <a:gd name="T5" fmla="*/ 1 h 1761"/>
                  <a:gd name="T6" fmla="*/ 40 w 2120"/>
                  <a:gd name="T7" fmla="*/ 1 h 1761"/>
                  <a:gd name="T8" fmla="*/ 33 w 2120"/>
                  <a:gd name="T9" fmla="*/ 5 h 1761"/>
                  <a:gd name="T10" fmla="*/ 19 w 2120"/>
                  <a:gd name="T11" fmla="*/ 14 h 1761"/>
                  <a:gd name="T12" fmla="*/ 7 w 2120"/>
                  <a:gd name="T13" fmla="*/ 33 h 1761"/>
                  <a:gd name="T14" fmla="*/ 4 w 2120"/>
                  <a:gd name="T15" fmla="*/ 40 h 1761"/>
                  <a:gd name="T16" fmla="*/ 18 w 2120"/>
                  <a:gd name="T17" fmla="*/ 18 h 1761"/>
                  <a:gd name="T18" fmla="*/ 30 w 2120"/>
                  <a:gd name="T19" fmla="*/ 9 h 1761"/>
                  <a:gd name="T20" fmla="*/ 39 w 2120"/>
                  <a:gd name="T21" fmla="*/ 4 h 1761"/>
                  <a:gd name="T22" fmla="*/ 46 w 2120"/>
                  <a:gd name="T23" fmla="*/ 3 h 1761"/>
                  <a:gd name="T24" fmla="*/ 52 w 2120"/>
                  <a:gd name="T25" fmla="*/ 3 h 1761"/>
                  <a:gd name="T26" fmla="*/ 61 w 2120"/>
                  <a:gd name="T27" fmla="*/ 2 h 1761"/>
                  <a:gd name="T28" fmla="*/ 63 w 2120"/>
                  <a:gd name="T29" fmla="*/ 4 h 1761"/>
                  <a:gd name="T30" fmla="*/ 54 w 2120"/>
                  <a:gd name="T31" fmla="*/ 6 h 1761"/>
                  <a:gd name="T32" fmla="*/ 51 w 2120"/>
                  <a:gd name="T33" fmla="*/ 6 h 1761"/>
                  <a:gd name="T34" fmla="*/ 44 w 2120"/>
                  <a:gd name="T35" fmla="*/ 7 h 1761"/>
                  <a:gd name="T36" fmla="*/ 44 w 2120"/>
                  <a:gd name="T37" fmla="*/ 9 h 1761"/>
                  <a:gd name="T38" fmla="*/ 49 w 2120"/>
                  <a:gd name="T39" fmla="*/ 13 h 1761"/>
                  <a:gd name="T40" fmla="*/ 50 w 2120"/>
                  <a:gd name="T41" fmla="*/ 17 h 1761"/>
                  <a:gd name="T42" fmla="*/ 45 w 2120"/>
                  <a:gd name="T43" fmla="*/ 21 h 1761"/>
                  <a:gd name="T44" fmla="*/ 41 w 2120"/>
                  <a:gd name="T45" fmla="*/ 20 h 1761"/>
                  <a:gd name="T46" fmla="*/ 37 w 2120"/>
                  <a:gd name="T47" fmla="*/ 19 h 1761"/>
                  <a:gd name="T48" fmla="*/ 41 w 2120"/>
                  <a:gd name="T49" fmla="*/ 19 h 1761"/>
                  <a:gd name="T50" fmla="*/ 45 w 2120"/>
                  <a:gd name="T51" fmla="*/ 17 h 1761"/>
                  <a:gd name="T52" fmla="*/ 44 w 2120"/>
                  <a:gd name="T53" fmla="*/ 16 h 1761"/>
                  <a:gd name="T54" fmla="*/ 37 w 2120"/>
                  <a:gd name="T55" fmla="*/ 11 h 1761"/>
                  <a:gd name="T56" fmla="*/ 40 w 2120"/>
                  <a:gd name="T57" fmla="*/ 15 h 1761"/>
                  <a:gd name="T58" fmla="*/ 36 w 2120"/>
                  <a:gd name="T59" fmla="*/ 14 h 1761"/>
                  <a:gd name="T60" fmla="*/ 37 w 2120"/>
                  <a:gd name="T61" fmla="*/ 15 h 1761"/>
                  <a:gd name="T62" fmla="*/ 37 w 2120"/>
                  <a:gd name="T63" fmla="*/ 17 h 1761"/>
                  <a:gd name="T64" fmla="*/ 35 w 2120"/>
                  <a:gd name="T65" fmla="*/ 18 h 1761"/>
                  <a:gd name="T66" fmla="*/ 31 w 2120"/>
                  <a:gd name="T67" fmla="*/ 18 h 1761"/>
                  <a:gd name="T68" fmla="*/ 39 w 2120"/>
                  <a:gd name="T69" fmla="*/ 22 h 1761"/>
                  <a:gd name="T70" fmla="*/ 42 w 2120"/>
                  <a:gd name="T71" fmla="*/ 23 h 1761"/>
                  <a:gd name="T72" fmla="*/ 43 w 2120"/>
                  <a:gd name="T73" fmla="*/ 26 h 1761"/>
                  <a:gd name="T74" fmla="*/ 38 w 2120"/>
                  <a:gd name="T75" fmla="*/ 25 h 1761"/>
                  <a:gd name="T76" fmla="*/ 34 w 2120"/>
                  <a:gd name="T77" fmla="*/ 26 h 1761"/>
                  <a:gd name="T78" fmla="*/ 28 w 2120"/>
                  <a:gd name="T79" fmla="*/ 27 h 1761"/>
                  <a:gd name="T80" fmla="*/ 24 w 2120"/>
                  <a:gd name="T81" fmla="*/ 27 h 1761"/>
                  <a:gd name="T82" fmla="*/ 21 w 2120"/>
                  <a:gd name="T83" fmla="*/ 26 h 1761"/>
                  <a:gd name="T84" fmla="*/ 25 w 2120"/>
                  <a:gd name="T85" fmla="*/ 29 h 1761"/>
                  <a:gd name="T86" fmla="*/ 23 w 2120"/>
                  <a:gd name="T87" fmla="*/ 41 h 1761"/>
                  <a:gd name="T88" fmla="*/ 21 w 2120"/>
                  <a:gd name="T89" fmla="*/ 49 h 1761"/>
                  <a:gd name="T90" fmla="*/ 28 w 2120"/>
                  <a:gd name="T91" fmla="*/ 35 h 1761"/>
                  <a:gd name="T92" fmla="*/ 33 w 2120"/>
                  <a:gd name="T93" fmla="*/ 32 h 1761"/>
                  <a:gd name="T94" fmla="*/ 39 w 2120"/>
                  <a:gd name="T95" fmla="*/ 32 h 1761"/>
                  <a:gd name="T96" fmla="*/ 41 w 2120"/>
                  <a:gd name="T97" fmla="*/ 32 h 1761"/>
                  <a:gd name="T98" fmla="*/ 47 w 2120"/>
                  <a:gd name="T99" fmla="*/ 32 h 1761"/>
                  <a:gd name="T100" fmla="*/ 49 w 2120"/>
                  <a:gd name="T101" fmla="*/ 30 h 1761"/>
                  <a:gd name="T102" fmla="*/ 52 w 2120"/>
                  <a:gd name="T103" fmla="*/ 25 h 1761"/>
                  <a:gd name="T104" fmla="*/ 54 w 2120"/>
                  <a:gd name="T105" fmla="*/ 20 h 1761"/>
                  <a:gd name="T106" fmla="*/ 52 w 2120"/>
                  <a:gd name="T107" fmla="*/ 14 h 1761"/>
                  <a:gd name="T108" fmla="*/ 50 w 2120"/>
                  <a:gd name="T109" fmla="*/ 9 h 1761"/>
                  <a:gd name="T110" fmla="*/ 52 w 2120"/>
                  <a:gd name="T111" fmla="*/ 8 h 1761"/>
                  <a:gd name="T112" fmla="*/ 57 w 2120"/>
                  <a:gd name="T113" fmla="*/ 8 h 1761"/>
                  <a:gd name="T114" fmla="*/ 63 w 2120"/>
                  <a:gd name="T115" fmla="*/ 6 h 1761"/>
                  <a:gd name="T116" fmla="*/ 67 w 2120"/>
                  <a:gd name="T117" fmla="*/ 1 h 1761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120"/>
                  <a:gd name="T178" fmla="*/ 0 h 1761"/>
                  <a:gd name="T179" fmla="*/ 2120 w 2120"/>
                  <a:gd name="T180" fmla="*/ 1761 h 1761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120" h="1761">
                    <a:moveTo>
                      <a:pt x="2107" y="34"/>
                    </a:moveTo>
                    <a:lnTo>
                      <a:pt x="2103" y="26"/>
                    </a:lnTo>
                    <a:lnTo>
                      <a:pt x="2097" y="20"/>
                    </a:lnTo>
                    <a:lnTo>
                      <a:pt x="2089" y="14"/>
                    </a:lnTo>
                    <a:lnTo>
                      <a:pt x="2080" y="10"/>
                    </a:lnTo>
                    <a:lnTo>
                      <a:pt x="2069" y="6"/>
                    </a:lnTo>
                    <a:lnTo>
                      <a:pt x="2056" y="3"/>
                    </a:lnTo>
                    <a:lnTo>
                      <a:pt x="2040" y="2"/>
                    </a:lnTo>
                    <a:lnTo>
                      <a:pt x="2021" y="0"/>
                    </a:lnTo>
                    <a:lnTo>
                      <a:pt x="2000" y="0"/>
                    </a:lnTo>
                    <a:lnTo>
                      <a:pt x="1975" y="2"/>
                    </a:lnTo>
                    <a:lnTo>
                      <a:pt x="1947" y="3"/>
                    </a:lnTo>
                    <a:lnTo>
                      <a:pt x="1915" y="5"/>
                    </a:lnTo>
                    <a:lnTo>
                      <a:pt x="1879" y="7"/>
                    </a:lnTo>
                    <a:lnTo>
                      <a:pt x="1840" y="11"/>
                    </a:lnTo>
                    <a:lnTo>
                      <a:pt x="1795" y="15"/>
                    </a:lnTo>
                    <a:lnTo>
                      <a:pt x="1747" y="20"/>
                    </a:lnTo>
                    <a:lnTo>
                      <a:pt x="1742" y="20"/>
                    </a:lnTo>
                    <a:lnTo>
                      <a:pt x="1715" y="22"/>
                    </a:lnTo>
                    <a:lnTo>
                      <a:pt x="1689" y="25"/>
                    </a:lnTo>
                    <a:lnTo>
                      <a:pt x="1666" y="27"/>
                    </a:lnTo>
                    <a:lnTo>
                      <a:pt x="1645" y="28"/>
                    </a:lnTo>
                    <a:lnTo>
                      <a:pt x="1625" y="29"/>
                    </a:lnTo>
                    <a:lnTo>
                      <a:pt x="1607" y="30"/>
                    </a:lnTo>
                    <a:lnTo>
                      <a:pt x="1590" y="32"/>
                    </a:lnTo>
                    <a:lnTo>
                      <a:pt x="1575" y="32"/>
                    </a:lnTo>
                    <a:lnTo>
                      <a:pt x="1562" y="33"/>
                    </a:lnTo>
                    <a:lnTo>
                      <a:pt x="1549" y="33"/>
                    </a:lnTo>
                    <a:lnTo>
                      <a:pt x="1536" y="33"/>
                    </a:lnTo>
                    <a:lnTo>
                      <a:pt x="1526" y="33"/>
                    </a:lnTo>
                    <a:lnTo>
                      <a:pt x="1516" y="33"/>
                    </a:lnTo>
                    <a:lnTo>
                      <a:pt x="1505" y="33"/>
                    </a:lnTo>
                    <a:lnTo>
                      <a:pt x="1496" y="33"/>
                    </a:lnTo>
                    <a:lnTo>
                      <a:pt x="1487" y="33"/>
                    </a:lnTo>
                    <a:lnTo>
                      <a:pt x="1482" y="33"/>
                    </a:lnTo>
                    <a:lnTo>
                      <a:pt x="1479" y="32"/>
                    </a:lnTo>
                    <a:lnTo>
                      <a:pt x="1474" y="32"/>
                    </a:lnTo>
                    <a:lnTo>
                      <a:pt x="1469" y="32"/>
                    </a:lnTo>
                    <a:lnTo>
                      <a:pt x="1465" y="32"/>
                    </a:lnTo>
                    <a:lnTo>
                      <a:pt x="1461" y="32"/>
                    </a:lnTo>
                    <a:lnTo>
                      <a:pt x="1457" y="32"/>
                    </a:lnTo>
                    <a:lnTo>
                      <a:pt x="1452" y="32"/>
                    </a:lnTo>
                    <a:lnTo>
                      <a:pt x="1440" y="32"/>
                    </a:lnTo>
                    <a:lnTo>
                      <a:pt x="1426" y="33"/>
                    </a:lnTo>
                    <a:lnTo>
                      <a:pt x="1411" y="34"/>
                    </a:lnTo>
                    <a:lnTo>
                      <a:pt x="1395" y="36"/>
                    </a:lnTo>
                    <a:lnTo>
                      <a:pt x="1377" y="38"/>
                    </a:lnTo>
                    <a:lnTo>
                      <a:pt x="1359" y="42"/>
                    </a:lnTo>
                    <a:lnTo>
                      <a:pt x="1340" y="45"/>
                    </a:lnTo>
                    <a:lnTo>
                      <a:pt x="1321" y="49"/>
                    </a:lnTo>
                    <a:lnTo>
                      <a:pt x="1301" y="53"/>
                    </a:lnTo>
                    <a:lnTo>
                      <a:pt x="1282" y="59"/>
                    </a:lnTo>
                    <a:lnTo>
                      <a:pt x="1262" y="65"/>
                    </a:lnTo>
                    <a:lnTo>
                      <a:pt x="1241" y="71"/>
                    </a:lnTo>
                    <a:lnTo>
                      <a:pt x="1222" y="78"/>
                    </a:lnTo>
                    <a:lnTo>
                      <a:pt x="1201" y="85"/>
                    </a:lnTo>
                    <a:lnTo>
                      <a:pt x="1182" y="93"/>
                    </a:lnTo>
                    <a:lnTo>
                      <a:pt x="1162" y="101"/>
                    </a:lnTo>
                    <a:lnTo>
                      <a:pt x="1137" y="112"/>
                    </a:lnTo>
                    <a:lnTo>
                      <a:pt x="1116" y="121"/>
                    </a:lnTo>
                    <a:lnTo>
                      <a:pt x="1099" y="129"/>
                    </a:lnTo>
                    <a:lnTo>
                      <a:pt x="1084" y="138"/>
                    </a:lnTo>
                    <a:lnTo>
                      <a:pt x="1069" y="146"/>
                    </a:lnTo>
                    <a:lnTo>
                      <a:pt x="1053" y="156"/>
                    </a:lnTo>
                    <a:lnTo>
                      <a:pt x="1034" y="167"/>
                    </a:lnTo>
                    <a:lnTo>
                      <a:pt x="1011" y="182"/>
                    </a:lnTo>
                    <a:lnTo>
                      <a:pt x="937" y="230"/>
                    </a:lnTo>
                    <a:lnTo>
                      <a:pt x="910" y="247"/>
                    </a:lnTo>
                    <a:lnTo>
                      <a:pt x="881" y="265"/>
                    </a:lnTo>
                    <a:lnTo>
                      <a:pt x="850" y="284"/>
                    </a:lnTo>
                    <a:lnTo>
                      <a:pt x="819" y="305"/>
                    </a:lnTo>
                    <a:lnTo>
                      <a:pt x="788" y="325"/>
                    </a:lnTo>
                    <a:lnTo>
                      <a:pt x="755" y="347"/>
                    </a:lnTo>
                    <a:lnTo>
                      <a:pt x="723" y="370"/>
                    </a:lnTo>
                    <a:lnTo>
                      <a:pt x="691" y="393"/>
                    </a:lnTo>
                    <a:lnTo>
                      <a:pt x="660" y="418"/>
                    </a:lnTo>
                    <a:lnTo>
                      <a:pt x="630" y="442"/>
                    </a:lnTo>
                    <a:lnTo>
                      <a:pt x="601" y="467"/>
                    </a:lnTo>
                    <a:lnTo>
                      <a:pt x="574" y="494"/>
                    </a:lnTo>
                    <a:lnTo>
                      <a:pt x="547" y="519"/>
                    </a:lnTo>
                    <a:lnTo>
                      <a:pt x="523" y="545"/>
                    </a:lnTo>
                    <a:lnTo>
                      <a:pt x="502" y="572"/>
                    </a:lnTo>
                    <a:lnTo>
                      <a:pt x="483" y="600"/>
                    </a:lnTo>
                    <a:lnTo>
                      <a:pt x="463" y="632"/>
                    </a:lnTo>
                    <a:lnTo>
                      <a:pt x="436" y="674"/>
                    </a:lnTo>
                    <a:lnTo>
                      <a:pt x="407" y="727"/>
                    </a:lnTo>
                    <a:lnTo>
                      <a:pt x="372" y="789"/>
                    </a:lnTo>
                    <a:lnTo>
                      <a:pt x="334" y="855"/>
                    </a:lnTo>
                    <a:lnTo>
                      <a:pt x="295" y="926"/>
                    </a:lnTo>
                    <a:lnTo>
                      <a:pt x="255" y="999"/>
                    </a:lnTo>
                    <a:lnTo>
                      <a:pt x="214" y="1073"/>
                    </a:lnTo>
                    <a:lnTo>
                      <a:pt x="175" y="1146"/>
                    </a:lnTo>
                    <a:lnTo>
                      <a:pt x="137" y="1215"/>
                    </a:lnTo>
                    <a:lnTo>
                      <a:pt x="102" y="1281"/>
                    </a:lnTo>
                    <a:lnTo>
                      <a:pt x="70" y="1338"/>
                    </a:lnTo>
                    <a:lnTo>
                      <a:pt x="44" y="1389"/>
                    </a:lnTo>
                    <a:lnTo>
                      <a:pt x="22" y="1428"/>
                    </a:lnTo>
                    <a:lnTo>
                      <a:pt x="7" y="1456"/>
                    </a:lnTo>
                    <a:lnTo>
                      <a:pt x="0" y="1469"/>
                    </a:lnTo>
                    <a:lnTo>
                      <a:pt x="5" y="1461"/>
                    </a:lnTo>
                    <a:lnTo>
                      <a:pt x="20" y="1440"/>
                    </a:lnTo>
                    <a:lnTo>
                      <a:pt x="43" y="1404"/>
                    </a:lnTo>
                    <a:lnTo>
                      <a:pt x="73" y="1359"/>
                    </a:lnTo>
                    <a:lnTo>
                      <a:pt x="108" y="1304"/>
                    </a:lnTo>
                    <a:lnTo>
                      <a:pt x="149" y="1243"/>
                    </a:lnTo>
                    <a:lnTo>
                      <a:pt x="192" y="1175"/>
                    </a:lnTo>
                    <a:lnTo>
                      <a:pt x="238" y="1104"/>
                    </a:lnTo>
                    <a:lnTo>
                      <a:pt x="286" y="1033"/>
                    </a:lnTo>
                    <a:lnTo>
                      <a:pt x="333" y="960"/>
                    </a:lnTo>
                    <a:lnTo>
                      <a:pt x="378" y="891"/>
                    </a:lnTo>
                    <a:lnTo>
                      <a:pt x="420" y="825"/>
                    </a:lnTo>
                    <a:lnTo>
                      <a:pt x="459" y="764"/>
                    </a:lnTo>
                    <a:lnTo>
                      <a:pt x="494" y="712"/>
                    </a:lnTo>
                    <a:lnTo>
                      <a:pt x="522" y="670"/>
                    </a:lnTo>
                    <a:lnTo>
                      <a:pt x="542" y="638"/>
                    </a:lnTo>
                    <a:lnTo>
                      <a:pt x="560" y="613"/>
                    </a:lnTo>
                    <a:lnTo>
                      <a:pt x="580" y="588"/>
                    </a:lnTo>
                    <a:lnTo>
                      <a:pt x="602" y="564"/>
                    </a:lnTo>
                    <a:lnTo>
                      <a:pt x="628" y="540"/>
                    </a:lnTo>
                    <a:lnTo>
                      <a:pt x="653" y="517"/>
                    </a:lnTo>
                    <a:lnTo>
                      <a:pt x="681" y="492"/>
                    </a:lnTo>
                    <a:lnTo>
                      <a:pt x="709" y="469"/>
                    </a:lnTo>
                    <a:lnTo>
                      <a:pt x="739" y="446"/>
                    </a:lnTo>
                    <a:lnTo>
                      <a:pt x="769" y="424"/>
                    </a:lnTo>
                    <a:lnTo>
                      <a:pt x="800" y="404"/>
                    </a:lnTo>
                    <a:lnTo>
                      <a:pt x="831" y="383"/>
                    </a:lnTo>
                    <a:lnTo>
                      <a:pt x="861" y="362"/>
                    </a:lnTo>
                    <a:lnTo>
                      <a:pt x="891" y="343"/>
                    </a:lnTo>
                    <a:lnTo>
                      <a:pt x="920" y="325"/>
                    </a:lnTo>
                    <a:lnTo>
                      <a:pt x="949" y="307"/>
                    </a:lnTo>
                    <a:lnTo>
                      <a:pt x="975" y="291"/>
                    </a:lnTo>
                    <a:lnTo>
                      <a:pt x="1050" y="242"/>
                    </a:lnTo>
                    <a:lnTo>
                      <a:pt x="1072" y="229"/>
                    </a:lnTo>
                    <a:lnTo>
                      <a:pt x="1091" y="217"/>
                    </a:lnTo>
                    <a:lnTo>
                      <a:pt x="1106" y="209"/>
                    </a:lnTo>
                    <a:lnTo>
                      <a:pt x="1119" y="201"/>
                    </a:lnTo>
                    <a:lnTo>
                      <a:pt x="1133" y="194"/>
                    </a:lnTo>
                    <a:lnTo>
                      <a:pt x="1148" y="186"/>
                    </a:lnTo>
                    <a:lnTo>
                      <a:pt x="1168" y="177"/>
                    </a:lnTo>
                    <a:lnTo>
                      <a:pt x="1191" y="166"/>
                    </a:lnTo>
                    <a:lnTo>
                      <a:pt x="1208" y="159"/>
                    </a:lnTo>
                    <a:lnTo>
                      <a:pt x="1225" y="153"/>
                    </a:lnTo>
                    <a:lnTo>
                      <a:pt x="1243" y="147"/>
                    </a:lnTo>
                    <a:lnTo>
                      <a:pt x="1261" y="141"/>
                    </a:lnTo>
                    <a:lnTo>
                      <a:pt x="1279" y="135"/>
                    </a:lnTo>
                    <a:lnTo>
                      <a:pt x="1298" y="129"/>
                    </a:lnTo>
                    <a:lnTo>
                      <a:pt x="1315" y="125"/>
                    </a:lnTo>
                    <a:lnTo>
                      <a:pt x="1334" y="121"/>
                    </a:lnTo>
                    <a:lnTo>
                      <a:pt x="1351" y="117"/>
                    </a:lnTo>
                    <a:lnTo>
                      <a:pt x="1368" y="113"/>
                    </a:lnTo>
                    <a:lnTo>
                      <a:pt x="1384" y="111"/>
                    </a:lnTo>
                    <a:lnTo>
                      <a:pt x="1400" y="109"/>
                    </a:lnTo>
                    <a:lnTo>
                      <a:pt x="1414" y="106"/>
                    </a:lnTo>
                    <a:lnTo>
                      <a:pt x="1428" y="105"/>
                    </a:lnTo>
                    <a:lnTo>
                      <a:pt x="1441" y="104"/>
                    </a:lnTo>
                    <a:lnTo>
                      <a:pt x="1452" y="104"/>
                    </a:lnTo>
                    <a:lnTo>
                      <a:pt x="1463" y="104"/>
                    </a:lnTo>
                    <a:lnTo>
                      <a:pt x="1474" y="104"/>
                    </a:lnTo>
                    <a:lnTo>
                      <a:pt x="1484" y="104"/>
                    </a:lnTo>
                    <a:lnTo>
                      <a:pt x="1496" y="105"/>
                    </a:lnTo>
                    <a:lnTo>
                      <a:pt x="1507" y="105"/>
                    </a:lnTo>
                    <a:lnTo>
                      <a:pt x="1520" y="105"/>
                    </a:lnTo>
                    <a:lnTo>
                      <a:pt x="1535" y="105"/>
                    </a:lnTo>
                    <a:lnTo>
                      <a:pt x="1550" y="104"/>
                    </a:lnTo>
                    <a:lnTo>
                      <a:pt x="1566" y="104"/>
                    </a:lnTo>
                    <a:lnTo>
                      <a:pt x="1586" y="104"/>
                    </a:lnTo>
                    <a:lnTo>
                      <a:pt x="1607" y="103"/>
                    </a:lnTo>
                    <a:lnTo>
                      <a:pt x="1630" y="101"/>
                    </a:lnTo>
                    <a:lnTo>
                      <a:pt x="1655" y="99"/>
                    </a:lnTo>
                    <a:lnTo>
                      <a:pt x="1683" y="97"/>
                    </a:lnTo>
                    <a:lnTo>
                      <a:pt x="1715" y="95"/>
                    </a:lnTo>
                    <a:lnTo>
                      <a:pt x="1749" y="91"/>
                    </a:lnTo>
                    <a:lnTo>
                      <a:pt x="1754" y="91"/>
                    </a:lnTo>
                    <a:lnTo>
                      <a:pt x="1778" y="89"/>
                    </a:lnTo>
                    <a:lnTo>
                      <a:pt x="1801" y="87"/>
                    </a:lnTo>
                    <a:lnTo>
                      <a:pt x="1825" y="85"/>
                    </a:lnTo>
                    <a:lnTo>
                      <a:pt x="1848" y="83"/>
                    </a:lnTo>
                    <a:lnTo>
                      <a:pt x="1870" y="81"/>
                    </a:lnTo>
                    <a:lnTo>
                      <a:pt x="1893" y="79"/>
                    </a:lnTo>
                    <a:lnTo>
                      <a:pt x="1914" y="78"/>
                    </a:lnTo>
                    <a:lnTo>
                      <a:pt x="1935" y="75"/>
                    </a:lnTo>
                    <a:lnTo>
                      <a:pt x="1953" y="74"/>
                    </a:lnTo>
                    <a:lnTo>
                      <a:pt x="1972" y="73"/>
                    </a:lnTo>
                    <a:lnTo>
                      <a:pt x="1989" y="73"/>
                    </a:lnTo>
                    <a:lnTo>
                      <a:pt x="2004" y="72"/>
                    </a:lnTo>
                    <a:lnTo>
                      <a:pt x="2016" y="72"/>
                    </a:lnTo>
                    <a:lnTo>
                      <a:pt x="2029" y="73"/>
                    </a:lnTo>
                    <a:lnTo>
                      <a:pt x="2038" y="73"/>
                    </a:lnTo>
                    <a:lnTo>
                      <a:pt x="2046" y="74"/>
                    </a:lnTo>
                    <a:lnTo>
                      <a:pt x="2048" y="82"/>
                    </a:lnTo>
                    <a:lnTo>
                      <a:pt x="2046" y="93"/>
                    </a:lnTo>
                    <a:lnTo>
                      <a:pt x="2040" y="105"/>
                    </a:lnTo>
                    <a:lnTo>
                      <a:pt x="2026" y="120"/>
                    </a:lnTo>
                    <a:lnTo>
                      <a:pt x="2014" y="131"/>
                    </a:lnTo>
                    <a:lnTo>
                      <a:pt x="1998" y="141"/>
                    </a:lnTo>
                    <a:lnTo>
                      <a:pt x="1980" y="150"/>
                    </a:lnTo>
                    <a:lnTo>
                      <a:pt x="1959" y="159"/>
                    </a:lnTo>
                    <a:lnTo>
                      <a:pt x="1935" y="167"/>
                    </a:lnTo>
                    <a:lnTo>
                      <a:pt x="1907" y="176"/>
                    </a:lnTo>
                    <a:lnTo>
                      <a:pt x="1878" y="182"/>
                    </a:lnTo>
                    <a:lnTo>
                      <a:pt x="1847" y="188"/>
                    </a:lnTo>
                    <a:lnTo>
                      <a:pt x="1831" y="191"/>
                    </a:lnTo>
                    <a:lnTo>
                      <a:pt x="1815" y="194"/>
                    </a:lnTo>
                    <a:lnTo>
                      <a:pt x="1799" y="196"/>
                    </a:lnTo>
                    <a:lnTo>
                      <a:pt x="1782" y="199"/>
                    </a:lnTo>
                    <a:lnTo>
                      <a:pt x="1764" y="200"/>
                    </a:lnTo>
                    <a:lnTo>
                      <a:pt x="1748" y="202"/>
                    </a:lnTo>
                    <a:lnTo>
                      <a:pt x="1732" y="203"/>
                    </a:lnTo>
                    <a:lnTo>
                      <a:pt x="1717" y="206"/>
                    </a:lnTo>
                    <a:lnTo>
                      <a:pt x="1708" y="207"/>
                    </a:lnTo>
                    <a:lnTo>
                      <a:pt x="1700" y="207"/>
                    </a:lnTo>
                    <a:lnTo>
                      <a:pt x="1692" y="208"/>
                    </a:lnTo>
                    <a:lnTo>
                      <a:pt x="1684" y="209"/>
                    </a:lnTo>
                    <a:lnTo>
                      <a:pt x="1677" y="210"/>
                    </a:lnTo>
                    <a:lnTo>
                      <a:pt x="1670" y="210"/>
                    </a:lnTo>
                    <a:lnTo>
                      <a:pt x="1663" y="211"/>
                    </a:lnTo>
                    <a:lnTo>
                      <a:pt x="1657" y="212"/>
                    </a:lnTo>
                    <a:lnTo>
                      <a:pt x="1648" y="214"/>
                    </a:lnTo>
                    <a:lnTo>
                      <a:pt x="1640" y="215"/>
                    </a:lnTo>
                    <a:lnTo>
                      <a:pt x="1632" y="217"/>
                    </a:lnTo>
                    <a:lnTo>
                      <a:pt x="1625" y="218"/>
                    </a:lnTo>
                    <a:lnTo>
                      <a:pt x="1619" y="220"/>
                    </a:lnTo>
                    <a:lnTo>
                      <a:pt x="1613" y="223"/>
                    </a:lnTo>
                    <a:lnTo>
                      <a:pt x="1609" y="226"/>
                    </a:lnTo>
                    <a:lnTo>
                      <a:pt x="1603" y="229"/>
                    </a:lnTo>
                    <a:lnTo>
                      <a:pt x="1595" y="232"/>
                    </a:lnTo>
                    <a:lnTo>
                      <a:pt x="1582" y="235"/>
                    </a:lnTo>
                    <a:lnTo>
                      <a:pt x="1566" y="238"/>
                    </a:lnTo>
                    <a:lnTo>
                      <a:pt x="1543" y="240"/>
                    </a:lnTo>
                    <a:lnTo>
                      <a:pt x="1506" y="242"/>
                    </a:lnTo>
                    <a:lnTo>
                      <a:pt x="1472" y="246"/>
                    </a:lnTo>
                    <a:lnTo>
                      <a:pt x="1442" y="249"/>
                    </a:lnTo>
                    <a:lnTo>
                      <a:pt x="1416" y="252"/>
                    </a:lnTo>
                    <a:lnTo>
                      <a:pt x="1396" y="255"/>
                    </a:lnTo>
                    <a:lnTo>
                      <a:pt x="1380" y="257"/>
                    </a:lnTo>
                    <a:lnTo>
                      <a:pt x="1370" y="260"/>
                    </a:lnTo>
                    <a:lnTo>
                      <a:pt x="1366" y="261"/>
                    </a:lnTo>
                    <a:lnTo>
                      <a:pt x="1330" y="263"/>
                    </a:lnTo>
                    <a:lnTo>
                      <a:pt x="1259" y="257"/>
                    </a:lnTo>
                    <a:lnTo>
                      <a:pt x="1321" y="317"/>
                    </a:lnTo>
                    <a:lnTo>
                      <a:pt x="1300" y="371"/>
                    </a:lnTo>
                    <a:lnTo>
                      <a:pt x="1383" y="313"/>
                    </a:lnTo>
                    <a:lnTo>
                      <a:pt x="1370" y="318"/>
                    </a:lnTo>
                    <a:lnTo>
                      <a:pt x="1373" y="318"/>
                    </a:lnTo>
                    <a:lnTo>
                      <a:pt x="1378" y="317"/>
                    </a:lnTo>
                    <a:lnTo>
                      <a:pt x="1388" y="315"/>
                    </a:lnTo>
                    <a:lnTo>
                      <a:pt x="1402" y="313"/>
                    </a:lnTo>
                    <a:lnTo>
                      <a:pt x="1418" y="310"/>
                    </a:lnTo>
                    <a:lnTo>
                      <a:pt x="1438" y="308"/>
                    </a:lnTo>
                    <a:lnTo>
                      <a:pt x="1463" y="306"/>
                    </a:lnTo>
                    <a:lnTo>
                      <a:pt x="1490" y="303"/>
                    </a:lnTo>
                    <a:lnTo>
                      <a:pt x="1496" y="310"/>
                    </a:lnTo>
                    <a:lnTo>
                      <a:pt x="1503" y="318"/>
                    </a:lnTo>
                    <a:lnTo>
                      <a:pt x="1510" y="326"/>
                    </a:lnTo>
                    <a:lnTo>
                      <a:pt x="1518" y="337"/>
                    </a:lnTo>
                    <a:lnTo>
                      <a:pt x="1525" y="347"/>
                    </a:lnTo>
                    <a:lnTo>
                      <a:pt x="1533" y="359"/>
                    </a:lnTo>
                    <a:lnTo>
                      <a:pt x="1541" y="370"/>
                    </a:lnTo>
                    <a:lnTo>
                      <a:pt x="1548" y="383"/>
                    </a:lnTo>
                    <a:lnTo>
                      <a:pt x="1564" y="416"/>
                    </a:lnTo>
                    <a:lnTo>
                      <a:pt x="1573" y="441"/>
                    </a:lnTo>
                    <a:lnTo>
                      <a:pt x="1578" y="457"/>
                    </a:lnTo>
                    <a:lnTo>
                      <a:pt x="1580" y="467"/>
                    </a:lnTo>
                    <a:lnTo>
                      <a:pt x="1581" y="474"/>
                    </a:lnTo>
                    <a:lnTo>
                      <a:pt x="1583" y="481"/>
                    </a:lnTo>
                    <a:lnTo>
                      <a:pt x="1586" y="488"/>
                    </a:lnTo>
                    <a:lnTo>
                      <a:pt x="1588" y="496"/>
                    </a:lnTo>
                    <a:lnTo>
                      <a:pt x="1593" y="509"/>
                    </a:lnTo>
                    <a:lnTo>
                      <a:pt x="1597" y="522"/>
                    </a:lnTo>
                    <a:lnTo>
                      <a:pt x="1600" y="536"/>
                    </a:lnTo>
                    <a:lnTo>
                      <a:pt x="1597" y="547"/>
                    </a:lnTo>
                    <a:lnTo>
                      <a:pt x="1590" y="557"/>
                    </a:lnTo>
                    <a:lnTo>
                      <a:pt x="1583" y="567"/>
                    </a:lnTo>
                    <a:lnTo>
                      <a:pt x="1578" y="575"/>
                    </a:lnTo>
                    <a:lnTo>
                      <a:pt x="1571" y="585"/>
                    </a:lnTo>
                    <a:lnTo>
                      <a:pt x="1565" y="593"/>
                    </a:lnTo>
                    <a:lnTo>
                      <a:pt x="1557" y="600"/>
                    </a:lnTo>
                    <a:lnTo>
                      <a:pt x="1549" y="608"/>
                    </a:lnTo>
                    <a:lnTo>
                      <a:pt x="1540" y="615"/>
                    </a:lnTo>
                    <a:lnTo>
                      <a:pt x="1528" y="623"/>
                    </a:lnTo>
                    <a:lnTo>
                      <a:pt x="1516" y="632"/>
                    </a:lnTo>
                    <a:lnTo>
                      <a:pt x="1503" y="643"/>
                    </a:lnTo>
                    <a:lnTo>
                      <a:pt x="1488" y="656"/>
                    </a:lnTo>
                    <a:lnTo>
                      <a:pt x="1473" y="670"/>
                    </a:lnTo>
                    <a:lnTo>
                      <a:pt x="1457" y="684"/>
                    </a:lnTo>
                    <a:lnTo>
                      <a:pt x="1442" y="699"/>
                    </a:lnTo>
                    <a:lnTo>
                      <a:pt x="1428" y="712"/>
                    </a:lnTo>
                    <a:lnTo>
                      <a:pt x="1415" y="725"/>
                    </a:lnTo>
                    <a:lnTo>
                      <a:pt x="1407" y="717"/>
                    </a:lnTo>
                    <a:lnTo>
                      <a:pt x="1399" y="709"/>
                    </a:lnTo>
                    <a:lnTo>
                      <a:pt x="1391" y="701"/>
                    </a:lnTo>
                    <a:lnTo>
                      <a:pt x="1383" y="694"/>
                    </a:lnTo>
                    <a:lnTo>
                      <a:pt x="1375" y="688"/>
                    </a:lnTo>
                    <a:lnTo>
                      <a:pt x="1367" y="683"/>
                    </a:lnTo>
                    <a:lnTo>
                      <a:pt x="1360" y="678"/>
                    </a:lnTo>
                    <a:lnTo>
                      <a:pt x="1352" y="673"/>
                    </a:lnTo>
                    <a:lnTo>
                      <a:pt x="1335" y="664"/>
                    </a:lnTo>
                    <a:lnTo>
                      <a:pt x="1317" y="657"/>
                    </a:lnTo>
                    <a:lnTo>
                      <a:pt x="1301" y="653"/>
                    </a:lnTo>
                    <a:lnTo>
                      <a:pt x="1288" y="648"/>
                    </a:lnTo>
                    <a:lnTo>
                      <a:pt x="1275" y="646"/>
                    </a:lnTo>
                    <a:lnTo>
                      <a:pt x="1263" y="644"/>
                    </a:lnTo>
                    <a:lnTo>
                      <a:pt x="1254" y="643"/>
                    </a:lnTo>
                    <a:lnTo>
                      <a:pt x="1246" y="643"/>
                    </a:lnTo>
                    <a:lnTo>
                      <a:pt x="1241" y="642"/>
                    </a:lnTo>
                    <a:lnTo>
                      <a:pt x="1237" y="640"/>
                    </a:lnTo>
                    <a:lnTo>
                      <a:pt x="1230" y="639"/>
                    </a:lnTo>
                    <a:lnTo>
                      <a:pt x="1223" y="636"/>
                    </a:lnTo>
                    <a:lnTo>
                      <a:pt x="1216" y="634"/>
                    </a:lnTo>
                    <a:lnTo>
                      <a:pt x="1207" y="631"/>
                    </a:lnTo>
                    <a:lnTo>
                      <a:pt x="1197" y="628"/>
                    </a:lnTo>
                    <a:lnTo>
                      <a:pt x="1186" y="625"/>
                    </a:lnTo>
                    <a:lnTo>
                      <a:pt x="1190" y="620"/>
                    </a:lnTo>
                    <a:lnTo>
                      <a:pt x="1195" y="615"/>
                    </a:lnTo>
                    <a:lnTo>
                      <a:pt x="1203" y="609"/>
                    </a:lnTo>
                    <a:lnTo>
                      <a:pt x="1215" y="604"/>
                    </a:lnTo>
                    <a:lnTo>
                      <a:pt x="1226" y="602"/>
                    </a:lnTo>
                    <a:lnTo>
                      <a:pt x="1238" y="602"/>
                    </a:lnTo>
                    <a:lnTo>
                      <a:pt x="1250" y="604"/>
                    </a:lnTo>
                    <a:lnTo>
                      <a:pt x="1262" y="606"/>
                    </a:lnTo>
                    <a:lnTo>
                      <a:pt x="1271" y="610"/>
                    </a:lnTo>
                    <a:lnTo>
                      <a:pt x="1281" y="613"/>
                    </a:lnTo>
                    <a:lnTo>
                      <a:pt x="1285" y="616"/>
                    </a:lnTo>
                    <a:lnTo>
                      <a:pt x="1288" y="617"/>
                    </a:lnTo>
                    <a:lnTo>
                      <a:pt x="1289" y="617"/>
                    </a:lnTo>
                    <a:lnTo>
                      <a:pt x="1292" y="616"/>
                    </a:lnTo>
                    <a:lnTo>
                      <a:pt x="1296" y="613"/>
                    </a:lnTo>
                    <a:lnTo>
                      <a:pt x="1302" y="611"/>
                    </a:lnTo>
                    <a:lnTo>
                      <a:pt x="1313" y="606"/>
                    </a:lnTo>
                    <a:lnTo>
                      <a:pt x="1326" y="600"/>
                    </a:lnTo>
                    <a:lnTo>
                      <a:pt x="1342" y="591"/>
                    </a:lnTo>
                    <a:lnTo>
                      <a:pt x="1360" y="581"/>
                    </a:lnTo>
                    <a:lnTo>
                      <a:pt x="1378" y="573"/>
                    </a:lnTo>
                    <a:lnTo>
                      <a:pt x="1395" y="565"/>
                    </a:lnTo>
                    <a:lnTo>
                      <a:pt x="1410" y="558"/>
                    </a:lnTo>
                    <a:lnTo>
                      <a:pt x="1422" y="553"/>
                    </a:lnTo>
                    <a:lnTo>
                      <a:pt x="1433" y="550"/>
                    </a:lnTo>
                    <a:lnTo>
                      <a:pt x="1438" y="548"/>
                    </a:lnTo>
                    <a:lnTo>
                      <a:pt x="1441" y="547"/>
                    </a:lnTo>
                    <a:lnTo>
                      <a:pt x="1440" y="545"/>
                    </a:lnTo>
                    <a:lnTo>
                      <a:pt x="1438" y="542"/>
                    </a:lnTo>
                    <a:lnTo>
                      <a:pt x="1435" y="537"/>
                    </a:lnTo>
                    <a:lnTo>
                      <a:pt x="1431" y="528"/>
                    </a:lnTo>
                    <a:lnTo>
                      <a:pt x="1430" y="515"/>
                    </a:lnTo>
                    <a:lnTo>
                      <a:pt x="1433" y="500"/>
                    </a:lnTo>
                    <a:lnTo>
                      <a:pt x="1435" y="488"/>
                    </a:lnTo>
                    <a:lnTo>
                      <a:pt x="1436" y="483"/>
                    </a:lnTo>
                    <a:lnTo>
                      <a:pt x="1387" y="528"/>
                    </a:lnTo>
                    <a:lnTo>
                      <a:pt x="1384" y="527"/>
                    </a:lnTo>
                    <a:lnTo>
                      <a:pt x="1382" y="525"/>
                    </a:lnTo>
                    <a:lnTo>
                      <a:pt x="1377" y="521"/>
                    </a:lnTo>
                    <a:lnTo>
                      <a:pt x="1372" y="517"/>
                    </a:lnTo>
                    <a:lnTo>
                      <a:pt x="1362" y="510"/>
                    </a:lnTo>
                    <a:lnTo>
                      <a:pt x="1351" y="500"/>
                    </a:lnTo>
                    <a:lnTo>
                      <a:pt x="1334" y="487"/>
                    </a:lnTo>
                    <a:lnTo>
                      <a:pt x="1309" y="467"/>
                    </a:lnTo>
                    <a:lnTo>
                      <a:pt x="1282" y="444"/>
                    </a:lnTo>
                    <a:lnTo>
                      <a:pt x="1254" y="419"/>
                    </a:lnTo>
                    <a:lnTo>
                      <a:pt x="1226" y="396"/>
                    </a:lnTo>
                    <a:lnTo>
                      <a:pt x="1205" y="376"/>
                    </a:lnTo>
                    <a:lnTo>
                      <a:pt x="1190" y="362"/>
                    </a:lnTo>
                    <a:lnTo>
                      <a:pt x="1184" y="358"/>
                    </a:lnTo>
                    <a:lnTo>
                      <a:pt x="1184" y="359"/>
                    </a:lnTo>
                    <a:lnTo>
                      <a:pt x="1186" y="365"/>
                    </a:lnTo>
                    <a:lnTo>
                      <a:pt x="1190" y="371"/>
                    </a:lnTo>
                    <a:lnTo>
                      <a:pt x="1195" y="382"/>
                    </a:lnTo>
                    <a:lnTo>
                      <a:pt x="1202" y="396"/>
                    </a:lnTo>
                    <a:lnTo>
                      <a:pt x="1214" y="411"/>
                    </a:lnTo>
                    <a:lnTo>
                      <a:pt x="1228" y="428"/>
                    </a:lnTo>
                    <a:lnTo>
                      <a:pt x="1245" y="447"/>
                    </a:lnTo>
                    <a:lnTo>
                      <a:pt x="1255" y="458"/>
                    </a:lnTo>
                    <a:lnTo>
                      <a:pt x="1263" y="468"/>
                    </a:lnTo>
                    <a:lnTo>
                      <a:pt x="1271" y="479"/>
                    </a:lnTo>
                    <a:lnTo>
                      <a:pt x="1279" y="488"/>
                    </a:lnTo>
                    <a:lnTo>
                      <a:pt x="1285" y="497"/>
                    </a:lnTo>
                    <a:lnTo>
                      <a:pt x="1291" y="505"/>
                    </a:lnTo>
                    <a:lnTo>
                      <a:pt x="1296" y="513"/>
                    </a:lnTo>
                    <a:lnTo>
                      <a:pt x="1300" y="520"/>
                    </a:lnTo>
                    <a:lnTo>
                      <a:pt x="1286" y="518"/>
                    </a:lnTo>
                    <a:lnTo>
                      <a:pt x="1269" y="514"/>
                    </a:lnTo>
                    <a:lnTo>
                      <a:pt x="1251" y="511"/>
                    </a:lnTo>
                    <a:lnTo>
                      <a:pt x="1232" y="506"/>
                    </a:lnTo>
                    <a:lnTo>
                      <a:pt x="1213" y="502"/>
                    </a:lnTo>
                    <a:lnTo>
                      <a:pt x="1195" y="496"/>
                    </a:lnTo>
                    <a:lnTo>
                      <a:pt x="1179" y="491"/>
                    </a:lnTo>
                    <a:lnTo>
                      <a:pt x="1167" y="485"/>
                    </a:lnTo>
                    <a:lnTo>
                      <a:pt x="1150" y="477"/>
                    </a:lnTo>
                    <a:lnTo>
                      <a:pt x="1134" y="471"/>
                    </a:lnTo>
                    <a:lnTo>
                      <a:pt x="1118" y="462"/>
                    </a:lnTo>
                    <a:lnTo>
                      <a:pt x="1103" y="457"/>
                    </a:lnTo>
                    <a:lnTo>
                      <a:pt x="1091" y="451"/>
                    </a:lnTo>
                    <a:lnTo>
                      <a:pt x="1080" y="446"/>
                    </a:lnTo>
                    <a:lnTo>
                      <a:pt x="1073" y="444"/>
                    </a:lnTo>
                    <a:lnTo>
                      <a:pt x="1071" y="443"/>
                    </a:lnTo>
                    <a:lnTo>
                      <a:pt x="1074" y="446"/>
                    </a:lnTo>
                    <a:lnTo>
                      <a:pt x="1085" y="454"/>
                    </a:lnTo>
                    <a:lnTo>
                      <a:pt x="1100" y="466"/>
                    </a:lnTo>
                    <a:lnTo>
                      <a:pt x="1119" y="481"/>
                    </a:lnTo>
                    <a:lnTo>
                      <a:pt x="1141" y="496"/>
                    </a:lnTo>
                    <a:lnTo>
                      <a:pt x="1164" y="510"/>
                    </a:lnTo>
                    <a:lnTo>
                      <a:pt x="1188" y="522"/>
                    </a:lnTo>
                    <a:lnTo>
                      <a:pt x="1213" y="530"/>
                    </a:lnTo>
                    <a:lnTo>
                      <a:pt x="1217" y="532"/>
                    </a:lnTo>
                    <a:lnTo>
                      <a:pt x="1222" y="533"/>
                    </a:lnTo>
                    <a:lnTo>
                      <a:pt x="1226" y="534"/>
                    </a:lnTo>
                    <a:lnTo>
                      <a:pt x="1231" y="535"/>
                    </a:lnTo>
                    <a:lnTo>
                      <a:pt x="1223" y="536"/>
                    </a:lnTo>
                    <a:lnTo>
                      <a:pt x="1215" y="537"/>
                    </a:lnTo>
                    <a:lnTo>
                      <a:pt x="1206" y="540"/>
                    </a:lnTo>
                    <a:lnTo>
                      <a:pt x="1198" y="542"/>
                    </a:lnTo>
                    <a:lnTo>
                      <a:pt x="1183" y="549"/>
                    </a:lnTo>
                    <a:lnTo>
                      <a:pt x="1171" y="557"/>
                    </a:lnTo>
                    <a:lnTo>
                      <a:pt x="1162" y="567"/>
                    </a:lnTo>
                    <a:lnTo>
                      <a:pt x="1155" y="578"/>
                    </a:lnTo>
                    <a:lnTo>
                      <a:pt x="1150" y="588"/>
                    </a:lnTo>
                    <a:lnTo>
                      <a:pt x="1147" y="598"/>
                    </a:lnTo>
                    <a:lnTo>
                      <a:pt x="1146" y="606"/>
                    </a:lnTo>
                    <a:lnTo>
                      <a:pt x="1145" y="612"/>
                    </a:lnTo>
                    <a:lnTo>
                      <a:pt x="1141" y="611"/>
                    </a:lnTo>
                    <a:lnTo>
                      <a:pt x="1137" y="610"/>
                    </a:lnTo>
                    <a:lnTo>
                      <a:pt x="1132" y="609"/>
                    </a:lnTo>
                    <a:lnTo>
                      <a:pt x="1127" y="608"/>
                    </a:lnTo>
                    <a:lnTo>
                      <a:pt x="1123" y="606"/>
                    </a:lnTo>
                    <a:lnTo>
                      <a:pt x="1118" y="605"/>
                    </a:lnTo>
                    <a:lnTo>
                      <a:pt x="1114" y="604"/>
                    </a:lnTo>
                    <a:lnTo>
                      <a:pt x="1109" y="603"/>
                    </a:lnTo>
                    <a:lnTo>
                      <a:pt x="1083" y="595"/>
                    </a:lnTo>
                    <a:lnTo>
                      <a:pt x="1058" y="583"/>
                    </a:lnTo>
                    <a:lnTo>
                      <a:pt x="1036" y="572"/>
                    </a:lnTo>
                    <a:lnTo>
                      <a:pt x="1017" y="559"/>
                    </a:lnTo>
                    <a:lnTo>
                      <a:pt x="1001" y="548"/>
                    </a:lnTo>
                    <a:lnTo>
                      <a:pt x="989" y="537"/>
                    </a:lnTo>
                    <a:lnTo>
                      <a:pt x="981" y="530"/>
                    </a:lnTo>
                    <a:lnTo>
                      <a:pt x="979" y="528"/>
                    </a:lnTo>
                    <a:lnTo>
                      <a:pt x="935" y="503"/>
                    </a:lnTo>
                    <a:lnTo>
                      <a:pt x="937" y="511"/>
                    </a:lnTo>
                    <a:lnTo>
                      <a:pt x="944" y="527"/>
                    </a:lnTo>
                    <a:lnTo>
                      <a:pt x="956" y="551"/>
                    </a:lnTo>
                    <a:lnTo>
                      <a:pt x="972" y="579"/>
                    </a:lnTo>
                    <a:lnTo>
                      <a:pt x="994" y="606"/>
                    </a:lnTo>
                    <a:lnTo>
                      <a:pt x="1020" y="634"/>
                    </a:lnTo>
                    <a:lnTo>
                      <a:pt x="1053" y="656"/>
                    </a:lnTo>
                    <a:lnTo>
                      <a:pt x="1091" y="672"/>
                    </a:lnTo>
                    <a:lnTo>
                      <a:pt x="1122" y="680"/>
                    </a:lnTo>
                    <a:lnTo>
                      <a:pt x="1149" y="688"/>
                    </a:lnTo>
                    <a:lnTo>
                      <a:pt x="1172" y="695"/>
                    </a:lnTo>
                    <a:lnTo>
                      <a:pt x="1192" y="701"/>
                    </a:lnTo>
                    <a:lnTo>
                      <a:pt x="1207" y="707"/>
                    </a:lnTo>
                    <a:lnTo>
                      <a:pt x="1218" y="710"/>
                    </a:lnTo>
                    <a:lnTo>
                      <a:pt x="1225" y="712"/>
                    </a:lnTo>
                    <a:lnTo>
                      <a:pt x="1228" y="714"/>
                    </a:lnTo>
                    <a:lnTo>
                      <a:pt x="1236" y="716"/>
                    </a:lnTo>
                    <a:lnTo>
                      <a:pt x="1237" y="716"/>
                    </a:lnTo>
                    <a:lnTo>
                      <a:pt x="1240" y="716"/>
                    </a:lnTo>
                    <a:lnTo>
                      <a:pt x="1243" y="716"/>
                    </a:lnTo>
                    <a:lnTo>
                      <a:pt x="1244" y="716"/>
                    </a:lnTo>
                    <a:lnTo>
                      <a:pt x="1246" y="716"/>
                    </a:lnTo>
                    <a:lnTo>
                      <a:pt x="1250" y="716"/>
                    </a:lnTo>
                    <a:lnTo>
                      <a:pt x="1256" y="716"/>
                    </a:lnTo>
                    <a:lnTo>
                      <a:pt x="1266" y="717"/>
                    </a:lnTo>
                    <a:lnTo>
                      <a:pt x="1276" y="721"/>
                    </a:lnTo>
                    <a:lnTo>
                      <a:pt x="1289" y="724"/>
                    </a:lnTo>
                    <a:lnTo>
                      <a:pt x="1302" y="729"/>
                    </a:lnTo>
                    <a:lnTo>
                      <a:pt x="1317" y="737"/>
                    </a:lnTo>
                    <a:lnTo>
                      <a:pt x="1331" y="745"/>
                    </a:lnTo>
                    <a:lnTo>
                      <a:pt x="1344" y="755"/>
                    </a:lnTo>
                    <a:lnTo>
                      <a:pt x="1357" y="767"/>
                    </a:lnTo>
                    <a:lnTo>
                      <a:pt x="1369" y="779"/>
                    </a:lnTo>
                    <a:lnTo>
                      <a:pt x="1380" y="793"/>
                    </a:lnTo>
                    <a:lnTo>
                      <a:pt x="1389" y="806"/>
                    </a:lnTo>
                    <a:lnTo>
                      <a:pt x="1397" y="817"/>
                    </a:lnTo>
                    <a:lnTo>
                      <a:pt x="1402" y="827"/>
                    </a:lnTo>
                    <a:lnTo>
                      <a:pt x="1398" y="829"/>
                    </a:lnTo>
                    <a:lnTo>
                      <a:pt x="1395" y="831"/>
                    </a:lnTo>
                    <a:lnTo>
                      <a:pt x="1390" y="835"/>
                    </a:lnTo>
                    <a:lnTo>
                      <a:pt x="1385" y="838"/>
                    </a:lnTo>
                    <a:lnTo>
                      <a:pt x="1378" y="844"/>
                    </a:lnTo>
                    <a:lnTo>
                      <a:pt x="1372" y="848"/>
                    </a:lnTo>
                    <a:lnTo>
                      <a:pt x="1365" y="853"/>
                    </a:lnTo>
                    <a:lnTo>
                      <a:pt x="1357" y="857"/>
                    </a:lnTo>
                    <a:lnTo>
                      <a:pt x="1347" y="858"/>
                    </a:lnTo>
                    <a:lnTo>
                      <a:pt x="1337" y="858"/>
                    </a:lnTo>
                    <a:lnTo>
                      <a:pt x="1324" y="857"/>
                    </a:lnTo>
                    <a:lnTo>
                      <a:pt x="1309" y="852"/>
                    </a:lnTo>
                    <a:lnTo>
                      <a:pt x="1297" y="848"/>
                    </a:lnTo>
                    <a:lnTo>
                      <a:pt x="1284" y="845"/>
                    </a:lnTo>
                    <a:lnTo>
                      <a:pt x="1270" y="842"/>
                    </a:lnTo>
                    <a:lnTo>
                      <a:pt x="1258" y="838"/>
                    </a:lnTo>
                    <a:lnTo>
                      <a:pt x="1245" y="835"/>
                    </a:lnTo>
                    <a:lnTo>
                      <a:pt x="1231" y="831"/>
                    </a:lnTo>
                    <a:lnTo>
                      <a:pt x="1218" y="829"/>
                    </a:lnTo>
                    <a:lnTo>
                      <a:pt x="1206" y="827"/>
                    </a:lnTo>
                    <a:lnTo>
                      <a:pt x="1192" y="824"/>
                    </a:lnTo>
                    <a:lnTo>
                      <a:pt x="1179" y="823"/>
                    </a:lnTo>
                    <a:lnTo>
                      <a:pt x="1167" y="822"/>
                    </a:lnTo>
                    <a:lnTo>
                      <a:pt x="1153" y="821"/>
                    </a:lnTo>
                    <a:lnTo>
                      <a:pt x="1140" y="820"/>
                    </a:lnTo>
                    <a:lnTo>
                      <a:pt x="1127" y="820"/>
                    </a:lnTo>
                    <a:lnTo>
                      <a:pt x="1115" y="821"/>
                    </a:lnTo>
                    <a:lnTo>
                      <a:pt x="1102" y="822"/>
                    </a:lnTo>
                    <a:lnTo>
                      <a:pt x="1089" y="824"/>
                    </a:lnTo>
                    <a:lnTo>
                      <a:pt x="1078" y="827"/>
                    </a:lnTo>
                    <a:lnTo>
                      <a:pt x="1068" y="830"/>
                    </a:lnTo>
                    <a:lnTo>
                      <a:pt x="1058" y="833"/>
                    </a:lnTo>
                    <a:lnTo>
                      <a:pt x="1049" y="838"/>
                    </a:lnTo>
                    <a:lnTo>
                      <a:pt x="1040" y="844"/>
                    </a:lnTo>
                    <a:lnTo>
                      <a:pt x="1033" y="848"/>
                    </a:lnTo>
                    <a:lnTo>
                      <a:pt x="1025" y="853"/>
                    </a:lnTo>
                    <a:lnTo>
                      <a:pt x="1016" y="859"/>
                    </a:lnTo>
                    <a:lnTo>
                      <a:pt x="1007" y="865"/>
                    </a:lnTo>
                    <a:lnTo>
                      <a:pt x="996" y="869"/>
                    </a:lnTo>
                    <a:lnTo>
                      <a:pt x="985" y="874"/>
                    </a:lnTo>
                    <a:lnTo>
                      <a:pt x="972" y="878"/>
                    </a:lnTo>
                    <a:lnTo>
                      <a:pt x="957" y="883"/>
                    </a:lnTo>
                    <a:lnTo>
                      <a:pt x="941" y="886"/>
                    </a:lnTo>
                    <a:lnTo>
                      <a:pt x="921" y="889"/>
                    </a:lnTo>
                    <a:lnTo>
                      <a:pt x="902" y="891"/>
                    </a:lnTo>
                    <a:lnTo>
                      <a:pt x="883" y="892"/>
                    </a:lnTo>
                    <a:lnTo>
                      <a:pt x="868" y="895"/>
                    </a:lnTo>
                    <a:lnTo>
                      <a:pt x="853" y="896"/>
                    </a:lnTo>
                    <a:lnTo>
                      <a:pt x="841" y="896"/>
                    </a:lnTo>
                    <a:lnTo>
                      <a:pt x="829" y="897"/>
                    </a:lnTo>
                    <a:lnTo>
                      <a:pt x="819" y="897"/>
                    </a:lnTo>
                    <a:lnTo>
                      <a:pt x="810" y="897"/>
                    </a:lnTo>
                    <a:lnTo>
                      <a:pt x="800" y="896"/>
                    </a:lnTo>
                    <a:lnTo>
                      <a:pt x="791" y="896"/>
                    </a:lnTo>
                    <a:lnTo>
                      <a:pt x="783" y="895"/>
                    </a:lnTo>
                    <a:lnTo>
                      <a:pt x="774" y="893"/>
                    </a:lnTo>
                    <a:lnTo>
                      <a:pt x="765" y="891"/>
                    </a:lnTo>
                    <a:lnTo>
                      <a:pt x="755" y="889"/>
                    </a:lnTo>
                    <a:lnTo>
                      <a:pt x="745" y="886"/>
                    </a:lnTo>
                    <a:lnTo>
                      <a:pt x="734" y="883"/>
                    </a:lnTo>
                    <a:lnTo>
                      <a:pt x="714" y="878"/>
                    </a:lnTo>
                    <a:lnTo>
                      <a:pt x="699" y="874"/>
                    </a:lnTo>
                    <a:lnTo>
                      <a:pt x="686" y="870"/>
                    </a:lnTo>
                    <a:lnTo>
                      <a:pt x="677" y="867"/>
                    </a:lnTo>
                    <a:lnTo>
                      <a:pt x="670" y="865"/>
                    </a:lnTo>
                    <a:lnTo>
                      <a:pt x="667" y="862"/>
                    </a:lnTo>
                    <a:lnTo>
                      <a:pt x="664" y="861"/>
                    </a:lnTo>
                    <a:lnTo>
                      <a:pt x="663" y="861"/>
                    </a:lnTo>
                    <a:lnTo>
                      <a:pt x="664" y="861"/>
                    </a:lnTo>
                    <a:lnTo>
                      <a:pt x="664" y="862"/>
                    </a:lnTo>
                    <a:lnTo>
                      <a:pt x="666" y="863"/>
                    </a:lnTo>
                    <a:lnTo>
                      <a:pt x="578" y="815"/>
                    </a:lnTo>
                    <a:lnTo>
                      <a:pt x="586" y="822"/>
                    </a:lnTo>
                    <a:lnTo>
                      <a:pt x="599" y="835"/>
                    </a:lnTo>
                    <a:lnTo>
                      <a:pt x="617" y="851"/>
                    </a:lnTo>
                    <a:lnTo>
                      <a:pt x="638" y="869"/>
                    </a:lnTo>
                    <a:lnTo>
                      <a:pt x="660" y="889"/>
                    </a:lnTo>
                    <a:lnTo>
                      <a:pt x="684" y="905"/>
                    </a:lnTo>
                    <a:lnTo>
                      <a:pt x="706" y="919"/>
                    </a:lnTo>
                    <a:lnTo>
                      <a:pt x="727" y="927"/>
                    </a:lnTo>
                    <a:lnTo>
                      <a:pt x="749" y="934"/>
                    </a:lnTo>
                    <a:lnTo>
                      <a:pt x="768" y="939"/>
                    </a:lnTo>
                    <a:lnTo>
                      <a:pt x="785" y="946"/>
                    </a:lnTo>
                    <a:lnTo>
                      <a:pt x="802" y="952"/>
                    </a:lnTo>
                    <a:lnTo>
                      <a:pt x="819" y="957"/>
                    </a:lnTo>
                    <a:lnTo>
                      <a:pt x="837" y="961"/>
                    </a:lnTo>
                    <a:lnTo>
                      <a:pt x="859" y="964"/>
                    </a:lnTo>
                    <a:lnTo>
                      <a:pt x="886" y="964"/>
                    </a:lnTo>
                    <a:lnTo>
                      <a:pt x="879" y="988"/>
                    </a:lnTo>
                    <a:lnTo>
                      <a:pt x="867" y="1022"/>
                    </a:lnTo>
                    <a:lnTo>
                      <a:pt x="853" y="1066"/>
                    </a:lnTo>
                    <a:lnTo>
                      <a:pt x="835" y="1116"/>
                    </a:lnTo>
                    <a:lnTo>
                      <a:pt x="814" y="1170"/>
                    </a:lnTo>
                    <a:lnTo>
                      <a:pt x="790" y="1226"/>
                    </a:lnTo>
                    <a:lnTo>
                      <a:pt x="764" y="1283"/>
                    </a:lnTo>
                    <a:lnTo>
                      <a:pt x="735" y="1338"/>
                    </a:lnTo>
                    <a:lnTo>
                      <a:pt x="700" y="1405"/>
                    </a:lnTo>
                    <a:lnTo>
                      <a:pt x="670" y="1475"/>
                    </a:lnTo>
                    <a:lnTo>
                      <a:pt x="645" y="1547"/>
                    </a:lnTo>
                    <a:lnTo>
                      <a:pt x="625" y="1614"/>
                    </a:lnTo>
                    <a:lnTo>
                      <a:pt x="609" y="1672"/>
                    </a:lnTo>
                    <a:lnTo>
                      <a:pt x="598" y="1718"/>
                    </a:lnTo>
                    <a:lnTo>
                      <a:pt x="591" y="1749"/>
                    </a:lnTo>
                    <a:lnTo>
                      <a:pt x="588" y="1761"/>
                    </a:lnTo>
                    <a:lnTo>
                      <a:pt x="591" y="1752"/>
                    </a:lnTo>
                    <a:lnTo>
                      <a:pt x="599" y="1729"/>
                    </a:lnTo>
                    <a:lnTo>
                      <a:pt x="612" y="1693"/>
                    </a:lnTo>
                    <a:lnTo>
                      <a:pt x="629" y="1648"/>
                    </a:lnTo>
                    <a:lnTo>
                      <a:pt x="650" y="1595"/>
                    </a:lnTo>
                    <a:lnTo>
                      <a:pt x="676" y="1537"/>
                    </a:lnTo>
                    <a:lnTo>
                      <a:pt x="705" y="1476"/>
                    </a:lnTo>
                    <a:lnTo>
                      <a:pt x="738" y="1415"/>
                    </a:lnTo>
                    <a:lnTo>
                      <a:pt x="753" y="1390"/>
                    </a:lnTo>
                    <a:lnTo>
                      <a:pt x="767" y="1362"/>
                    </a:lnTo>
                    <a:lnTo>
                      <a:pt x="782" y="1335"/>
                    </a:lnTo>
                    <a:lnTo>
                      <a:pt x="797" y="1306"/>
                    </a:lnTo>
                    <a:lnTo>
                      <a:pt x="812" y="1277"/>
                    </a:lnTo>
                    <a:lnTo>
                      <a:pt x="827" y="1248"/>
                    </a:lnTo>
                    <a:lnTo>
                      <a:pt x="841" y="1219"/>
                    </a:lnTo>
                    <a:lnTo>
                      <a:pt x="856" y="1191"/>
                    </a:lnTo>
                    <a:lnTo>
                      <a:pt x="868" y="1163"/>
                    </a:lnTo>
                    <a:lnTo>
                      <a:pt x="882" y="1136"/>
                    </a:lnTo>
                    <a:lnTo>
                      <a:pt x="894" y="1111"/>
                    </a:lnTo>
                    <a:lnTo>
                      <a:pt x="905" y="1087"/>
                    </a:lnTo>
                    <a:lnTo>
                      <a:pt x="916" y="1065"/>
                    </a:lnTo>
                    <a:lnTo>
                      <a:pt x="926" y="1044"/>
                    </a:lnTo>
                    <a:lnTo>
                      <a:pt x="934" y="1027"/>
                    </a:lnTo>
                    <a:lnTo>
                      <a:pt x="941" y="1011"/>
                    </a:lnTo>
                    <a:lnTo>
                      <a:pt x="954" y="1016"/>
                    </a:lnTo>
                    <a:lnTo>
                      <a:pt x="967" y="1019"/>
                    </a:lnTo>
                    <a:lnTo>
                      <a:pt x="981" y="1024"/>
                    </a:lnTo>
                    <a:lnTo>
                      <a:pt x="996" y="1027"/>
                    </a:lnTo>
                    <a:lnTo>
                      <a:pt x="1011" y="1030"/>
                    </a:lnTo>
                    <a:lnTo>
                      <a:pt x="1026" y="1034"/>
                    </a:lnTo>
                    <a:lnTo>
                      <a:pt x="1041" y="1037"/>
                    </a:lnTo>
                    <a:lnTo>
                      <a:pt x="1056" y="1041"/>
                    </a:lnTo>
                    <a:lnTo>
                      <a:pt x="1076" y="1044"/>
                    </a:lnTo>
                    <a:lnTo>
                      <a:pt x="1095" y="1048"/>
                    </a:lnTo>
                    <a:lnTo>
                      <a:pt x="1114" y="1049"/>
                    </a:lnTo>
                    <a:lnTo>
                      <a:pt x="1131" y="1050"/>
                    </a:lnTo>
                    <a:lnTo>
                      <a:pt x="1148" y="1050"/>
                    </a:lnTo>
                    <a:lnTo>
                      <a:pt x="1163" y="1049"/>
                    </a:lnTo>
                    <a:lnTo>
                      <a:pt x="1178" y="1048"/>
                    </a:lnTo>
                    <a:lnTo>
                      <a:pt x="1192" y="1045"/>
                    </a:lnTo>
                    <a:lnTo>
                      <a:pt x="1205" y="1043"/>
                    </a:lnTo>
                    <a:lnTo>
                      <a:pt x="1216" y="1040"/>
                    </a:lnTo>
                    <a:lnTo>
                      <a:pt x="1228" y="1036"/>
                    </a:lnTo>
                    <a:lnTo>
                      <a:pt x="1237" y="1034"/>
                    </a:lnTo>
                    <a:lnTo>
                      <a:pt x="1246" y="1030"/>
                    </a:lnTo>
                    <a:lnTo>
                      <a:pt x="1253" y="1027"/>
                    </a:lnTo>
                    <a:lnTo>
                      <a:pt x="1260" y="1024"/>
                    </a:lnTo>
                    <a:lnTo>
                      <a:pt x="1266" y="1021"/>
                    </a:lnTo>
                    <a:lnTo>
                      <a:pt x="1269" y="1024"/>
                    </a:lnTo>
                    <a:lnTo>
                      <a:pt x="1273" y="1026"/>
                    </a:lnTo>
                    <a:lnTo>
                      <a:pt x="1277" y="1027"/>
                    </a:lnTo>
                    <a:lnTo>
                      <a:pt x="1282" y="1029"/>
                    </a:lnTo>
                    <a:lnTo>
                      <a:pt x="1285" y="1030"/>
                    </a:lnTo>
                    <a:lnTo>
                      <a:pt x="1290" y="1032"/>
                    </a:lnTo>
                    <a:lnTo>
                      <a:pt x="1296" y="1033"/>
                    </a:lnTo>
                    <a:lnTo>
                      <a:pt x="1300" y="1034"/>
                    </a:lnTo>
                    <a:lnTo>
                      <a:pt x="1312" y="1036"/>
                    </a:lnTo>
                    <a:lnTo>
                      <a:pt x="1326" y="1037"/>
                    </a:lnTo>
                    <a:lnTo>
                      <a:pt x="1339" y="1039"/>
                    </a:lnTo>
                    <a:lnTo>
                      <a:pt x="1354" y="1040"/>
                    </a:lnTo>
                    <a:lnTo>
                      <a:pt x="1369" y="1041"/>
                    </a:lnTo>
                    <a:lnTo>
                      <a:pt x="1385" y="1041"/>
                    </a:lnTo>
                    <a:lnTo>
                      <a:pt x="1400" y="1041"/>
                    </a:lnTo>
                    <a:lnTo>
                      <a:pt x="1416" y="1041"/>
                    </a:lnTo>
                    <a:lnTo>
                      <a:pt x="1431" y="1041"/>
                    </a:lnTo>
                    <a:lnTo>
                      <a:pt x="1445" y="1041"/>
                    </a:lnTo>
                    <a:lnTo>
                      <a:pt x="1458" y="1041"/>
                    </a:lnTo>
                    <a:lnTo>
                      <a:pt x="1469" y="1041"/>
                    </a:lnTo>
                    <a:lnTo>
                      <a:pt x="1480" y="1040"/>
                    </a:lnTo>
                    <a:lnTo>
                      <a:pt x="1488" y="1040"/>
                    </a:lnTo>
                    <a:lnTo>
                      <a:pt x="1495" y="1040"/>
                    </a:lnTo>
                    <a:lnTo>
                      <a:pt x="1498" y="1040"/>
                    </a:lnTo>
                    <a:lnTo>
                      <a:pt x="1512" y="1039"/>
                    </a:lnTo>
                    <a:lnTo>
                      <a:pt x="1524" y="1036"/>
                    </a:lnTo>
                    <a:lnTo>
                      <a:pt x="1534" y="1032"/>
                    </a:lnTo>
                    <a:lnTo>
                      <a:pt x="1542" y="1027"/>
                    </a:lnTo>
                    <a:lnTo>
                      <a:pt x="1549" y="1020"/>
                    </a:lnTo>
                    <a:lnTo>
                      <a:pt x="1555" y="1012"/>
                    </a:lnTo>
                    <a:lnTo>
                      <a:pt x="1559" y="1002"/>
                    </a:lnTo>
                    <a:lnTo>
                      <a:pt x="1563" y="990"/>
                    </a:lnTo>
                    <a:lnTo>
                      <a:pt x="1565" y="983"/>
                    </a:lnTo>
                    <a:lnTo>
                      <a:pt x="1567" y="976"/>
                    </a:lnTo>
                    <a:lnTo>
                      <a:pt x="1571" y="968"/>
                    </a:lnTo>
                    <a:lnTo>
                      <a:pt x="1577" y="958"/>
                    </a:lnTo>
                    <a:lnTo>
                      <a:pt x="1586" y="941"/>
                    </a:lnTo>
                    <a:lnTo>
                      <a:pt x="1594" y="923"/>
                    </a:lnTo>
                    <a:lnTo>
                      <a:pt x="1601" y="906"/>
                    </a:lnTo>
                    <a:lnTo>
                      <a:pt x="1607" y="890"/>
                    </a:lnTo>
                    <a:lnTo>
                      <a:pt x="1611" y="875"/>
                    </a:lnTo>
                    <a:lnTo>
                      <a:pt x="1615" y="861"/>
                    </a:lnTo>
                    <a:lnTo>
                      <a:pt x="1617" y="850"/>
                    </a:lnTo>
                    <a:lnTo>
                      <a:pt x="1618" y="840"/>
                    </a:lnTo>
                    <a:lnTo>
                      <a:pt x="1632" y="830"/>
                    </a:lnTo>
                    <a:lnTo>
                      <a:pt x="1645" y="820"/>
                    </a:lnTo>
                    <a:lnTo>
                      <a:pt x="1657" y="809"/>
                    </a:lnTo>
                    <a:lnTo>
                      <a:pt x="1668" y="800"/>
                    </a:lnTo>
                    <a:lnTo>
                      <a:pt x="1678" y="792"/>
                    </a:lnTo>
                    <a:lnTo>
                      <a:pt x="1686" y="784"/>
                    </a:lnTo>
                    <a:lnTo>
                      <a:pt x="1692" y="778"/>
                    </a:lnTo>
                    <a:lnTo>
                      <a:pt x="1696" y="774"/>
                    </a:lnTo>
                    <a:lnTo>
                      <a:pt x="1709" y="753"/>
                    </a:lnTo>
                    <a:lnTo>
                      <a:pt x="1714" y="731"/>
                    </a:lnTo>
                    <a:lnTo>
                      <a:pt x="1715" y="709"/>
                    </a:lnTo>
                    <a:lnTo>
                      <a:pt x="1714" y="688"/>
                    </a:lnTo>
                    <a:lnTo>
                      <a:pt x="1712" y="684"/>
                    </a:lnTo>
                    <a:lnTo>
                      <a:pt x="1712" y="679"/>
                    </a:lnTo>
                    <a:lnTo>
                      <a:pt x="1712" y="674"/>
                    </a:lnTo>
                    <a:lnTo>
                      <a:pt x="1712" y="671"/>
                    </a:lnTo>
                    <a:lnTo>
                      <a:pt x="1711" y="661"/>
                    </a:lnTo>
                    <a:lnTo>
                      <a:pt x="1708" y="649"/>
                    </a:lnTo>
                    <a:lnTo>
                      <a:pt x="1703" y="636"/>
                    </a:lnTo>
                    <a:lnTo>
                      <a:pt x="1696" y="624"/>
                    </a:lnTo>
                    <a:lnTo>
                      <a:pt x="1689" y="611"/>
                    </a:lnTo>
                    <a:lnTo>
                      <a:pt x="1681" y="598"/>
                    </a:lnTo>
                    <a:lnTo>
                      <a:pt x="1672" y="586"/>
                    </a:lnTo>
                    <a:lnTo>
                      <a:pt x="1663" y="574"/>
                    </a:lnTo>
                    <a:lnTo>
                      <a:pt x="1671" y="547"/>
                    </a:lnTo>
                    <a:lnTo>
                      <a:pt x="1670" y="518"/>
                    </a:lnTo>
                    <a:lnTo>
                      <a:pt x="1663" y="492"/>
                    </a:lnTo>
                    <a:lnTo>
                      <a:pt x="1656" y="471"/>
                    </a:lnTo>
                    <a:lnTo>
                      <a:pt x="1655" y="467"/>
                    </a:lnTo>
                    <a:lnTo>
                      <a:pt x="1653" y="464"/>
                    </a:lnTo>
                    <a:lnTo>
                      <a:pt x="1651" y="460"/>
                    </a:lnTo>
                    <a:lnTo>
                      <a:pt x="1651" y="458"/>
                    </a:lnTo>
                    <a:lnTo>
                      <a:pt x="1650" y="450"/>
                    </a:lnTo>
                    <a:lnTo>
                      <a:pt x="1648" y="439"/>
                    </a:lnTo>
                    <a:lnTo>
                      <a:pt x="1646" y="429"/>
                    </a:lnTo>
                    <a:lnTo>
                      <a:pt x="1642" y="418"/>
                    </a:lnTo>
                    <a:lnTo>
                      <a:pt x="1636" y="404"/>
                    </a:lnTo>
                    <a:lnTo>
                      <a:pt x="1630" y="388"/>
                    </a:lnTo>
                    <a:lnTo>
                      <a:pt x="1621" y="370"/>
                    </a:lnTo>
                    <a:lnTo>
                      <a:pt x="1611" y="350"/>
                    </a:lnTo>
                    <a:lnTo>
                      <a:pt x="1603" y="336"/>
                    </a:lnTo>
                    <a:lnTo>
                      <a:pt x="1595" y="322"/>
                    </a:lnTo>
                    <a:lnTo>
                      <a:pt x="1586" y="309"/>
                    </a:lnTo>
                    <a:lnTo>
                      <a:pt x="1578" y="298"/>
                    </a:lnTo>
                    <a:lnTo>
                      <a:pt x="1589" y="297"/>
                    </a:lnTo>
                    <a:lnTo>
                      <a:pt x="1598" y="295"/>
                    </a:lnTo>
                    <a:lnTo>
                      <a:pt x="1608" y="294"/>
                    </a:lnTo>
                    <a:lnTo>
                      <a:pt x="1615" y="293"/>
                    </a:lnTo>
                    <a:lnTo>
                      <a:pt x="1621" y="292"/>
                    </a:lnTo>
                    <a:lnTo>
                      <a:pt x="1628" y="291"/>
                    </a:lnTo>
                    <a:lnTo>
                      <a:pt x="1634" y="290"/>
                    </a:lnTo>
                    <a:lnTo>
                      <a:pt x="1640" y="288"/>
                    </a:lnTo>
                    <a:lnTo>
                      <a:pt x="1646" y="287"/>
                    </a:lnTo>
                    <a:lnTo>
                      <a:pt x="1653" y="286"/>
                    </a:lnTo>
                    <a:lnTo>
                      <a:pt x="1659" y="285"/>
                    </a:lnTo>
                    <a:lnTo>
                      <a:pt x="1668" y="284"/>
                    </a:lnTo>
                    <a:lnTo>
                      <a:pt x="1673" y="283"/>
                    </a:lnTo>
                    <a:lnTo>
                      <a:pt x="1679" y="282"/>
                    </a:lnTo>
                    <a:lnTo>
                      <a:pt x="1686" y="282"/>
                    </a:lnTo>
                    <a:lnTo>
                      <a:pt x="1693" y="280"/>
                    </a:lnTo>
                    <a:lnTo>
                      <a:pt x="1700" y="279"/>
                    </a:lnTo>
                    <a:lnTo>
                      <a:pt x="1708" y="278"/>
                    </a:lnTo>
                    <a:lnTo>
                      <a:pt x="1716" y="278"/>
                    </a:lnTo>
                    <a:lnTo>
                      <a:pt x="1724" y="277"/>
                    </a:lnTo>
                    <a:lnTo>
                      <a:pt x="1740" y="275"/>
                    </a:lnTo>
                    <a:lnTo>
                      <a:pt x="1756" y="273"/>
                    </a:lnTo>
                    <a:lnTo>
                      <a:pt x="1773" y="271"/>
                    </a:lnTo>
                    <a:lnTo>
                      <a:pt x="1791" y="269"/>
                    </a:lnTo>
                    <a:lnTo>
                      <a:pt x="1808" y="267"/>
                    </a:lnTo>
                    <a:lnTo>
                      <a:pt x="1826" y="264"/>
                    </a:lnTo>
                    <a:lnTo>
                      <a:pt x="1843" y="262"/>
                    </a:lnTo>
                    <a:lnTo>
                      <a:pt x="1860" y="260"/>
                    </a:lnTo>
                    <a:lnTo>
                      <a:pt x="1874" y="257"/>
                    </a:lnTo>
                    <a:lnTo>
                      <a:pt x="1887" y="254"/>
                    </a:lnTo>
                    <a:lnTo>
                      <a:pt x="1902" y="250"/>
                    </a:lnTo>
                    <a:lnTo>
                      <a:pt x="1917" y="247"/>
                    </a:lnTo>
                    <a:lnTo>
                      <a:pt x="1932" y="242"/>
                    </a:lnTo>
                    <a:lnTo>
                      <a:pt x="1947" y="239"/>
                    </a:lnTo>
                    <a:lnTo>
                      <a:pt x="1962" y="234"/>
                    </a:lnTo>
                    <a:lnTo>
                      <a:pt x="1977" y="229"/>
                    </a:lnTo>
                    <a:lnTo>
                      <a:pt x="1991" y="223"/>
                    </a:lnTo>
                    <a:lnTo>
                      <a:pt x="2006" y="217"/>
                    </a:lnTo>
                    <a:lnTo>
                      <a:pt x="2019" y="210"/>
                    </a:lnTo>
                    <a:lnTo>
                      <a:pt x="2033" y="203"/>
                    </a:lnTo>
                    <a:lnTo>
                      <a:pt x="2044" y="196"/>
                    </a:lnTo>
                    <a:lnTo>
                      <a:pt x="2056" y="188"/>
                    </a:lnTo>
                    <a:lnTo>
                      <a:pt x="2067" y="180"/>
                    </a:lnTo>
                    <a:lnTo>
                      <a:pt x="2076" y="171"/>
                    </a:lnTo>
                    <a:lnTo>
                      <a:pt x="2091" y="155"/>
                    </a:lnTo>
                    <a:lnTo>
                      <a:pt x="2104" y="138"/>
                    </a:lnTo>
                    <a:lnTo>
                      <a:pt x="2112" y="121"/>
                    </a:lnTo>
                    <a:lnTo>
                      <a:pt x="2118" y="104"/>
                    </a:lnTo>
                    <a:lnTo>
                      <a:pt x="2120" y="87"/>
                    </a:lnTo>
                    <a:lnTo>
                      <a:pt x="2119" y="70"/>
                    </a:lnTo>
                    <a:lnTo>
                      <a:pt x="2114" y="52"/>
                    </a:lnTo>
                    <a:lnTo>
                      <a:pt x="2107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8" name="Freeform 280"/>
              <p:cNvSpPr>
                <a:spLocks/>
              </p:cNvSpPr>
              <p:nvPr/>
            </p:nvSpPr>
            <p:spPr bwMode="auto">
              <a:xfrm>
                <a:off x="966" y="1833"/>
                <a:ext cx="113" cy="43"/>
              </a:xfrm>
              <a:custGeom>
                <a:avLst/>
                <a:gdLst>
                  <a:gd name="T0" fmla="*/ 3 w 226"/>
                  <a:gd name="T1" fmla="*/ 2 h 87"/>
                  <a:gd name="T2" fmla="*/ 3 w 226"/>
                  <a:gd name="T3" fmla="*/ 2 h 87"/>
                  <a:gd name="T4" fmla="*/ 2 w 226"/>
                  <a:gd name="T5" fmla="*/ 2 h 87"/>
                  <a:gd name="T6" fmla="*/ 2 w 226"/>
                  <a:gd name="T7" fmla="*/ 2 h 87"/>
                  <a:gd name="T8" fmla="*/ 2 w 226"/>
                  <a:gd name="T9" fmla="*/ 2 h 87"/>
                  <a:gd name="T10" fmla="*/ 1 w 226"/>
                  <a:gd name="T11" fmla="*/ 2 h 87"/>
                  <a:gd name="T12" fmla="*/ 1 w 226"/>
                  <a:gd name="T13" fmla="*/ 1 h 87"/>
                  <a:gd name="T14" fmla="*/ 1 w 226"/>
                  <a:gd name="T15" fmla="*/ 1 h 87"/>
                  <a:gd name="T16" fmla="*/ 0 w 226"/>
                  <a:gd name="T17" fmla="*/ 1 h 87"/>
                  <a:gd name="T18" fmla="*/ 1 w 226"/>
                  <a:gd name="T19" fmla="*/ 1 h 87"/>
                  <a:gd name="T20" fmla="*/ 1 w 226"/>
                  <a:gd name="T21" fmla="*/ 1 h 87"/>
                  <a:gd name="T22" fmla="*/ 2 w 226"/>
                  <a:gd name="T23" fmla="*/ 1 h 87"/>
                  <a:gd name="T24" fmla="*/ 2 w 226"/>
                  <a:gd name="T25" fmla="*/ 1 h 87"/>
                  <a:gd name="T26" fmla="*/ 2 w 226"/>
                  <a:gd name="T27" fmla="*/ 1 h 87"/>
                  <a:gd name="T28" fmla="*/ 2 w 226"/>
                  <a:gd name="T29" fmla="*/ 0 h 87"/>
                  <a:gd name="T30" fmla="*/ 3 w 226"/>
                  <a:gd name="T31" fmla="*/ 0 h 87"/>
                  <a:gd name="T32" fmla="*/ 3 w 226"/>
                  <a:gd name="T33" fmla="*/ 0 h 87"/>
                  <a:gd name="T34" fmla="*/ 3 w 226"/>
                  <a:gd name="T35" fmla="*/ 0 h 87"/>
                  <a:gd name="T36" fmla="*/ 3 w 226"/>
                  <a:gd name="T37" fmla="*/ 0 h 87"/>
                  <a:gd name="T38" fmla="*/ 3 w 226"/>
                  <a:gd name="T39" fmla="*/ 0 h 87"/>
                  <a:gd name="T40" fmla="*/ 4 w 226"/>
                  <a:gd name="T41" fmla="*/ 0 h 87"/>
                  <a:gd name="T42" fmla="*/ 4 w 226"/>
                  <a:gd name="T43" fmla="*/ 0 h 87"/>
                  <a:gd name="T44" fmla="*/ 4 w 226"/>
                  <a:gd name="T45" fmla="*/ 0 h 87"/>
                  <a:gd name="T46" fmla="*/ 4 w 226"/>
                  <a:gd name="T47" fmla="*/ 0 h 87"/>
                  <a:gd name="T48" fmla="*/ 4 w 226"/>
                  <a:gd name="T49" fmla="*/ 0 h 87"/>
                  <a:gd name="T50" fmla="*/ 5 w 226"/>
                  <a:gd name="T51" fmla="*/ 0 h 87"/>
                  <a:gd name="T52" fmla="*/ 5 w 226"/>
                  <a:gd name="T53" fmla="*/ 0 h 87"/>
                  <a:gd name="T54" fmla="*/ 5 w 226"/>
                  <a:gd name="T55" fmla="*/ 0 h 87"/>
                  <a:gd name="T56" fmla="*/ 5 w 226"/>
                  <a:gd name="T57" fmla="*/ 0 h 87"/>
                  <a:gd name="T58" fmla="*/ 5 w 226"/>
                  <a:gd name="T59" fmla="*/ 0 h 87"/>
                  <a:gd name="T60" fmla="*/ 5 w 226"/>
                  <a:gd name="T61" fmla="*/ 0 h 87"/>
                  <a:gd name="T62" fmla="*/ 5 w 226"/>
                  <a:gd name="T63" fmla="*/ 0 h 87"/>
                  <a:gd name="T64" fmla="*/ 6 w 226"/>
                  <a:gd name="T65" fmla="*/ 0 h 87"/>
                  <a:gd name="T66" fmla="*/ 6 w 226"/>
                  <a:gd name="T67" fmla="*/ 0 h 87"/>
                  <a:gd name="T68" fmla="*/ 6 w 226"/>
                  <a:gd name="T69" fmla="*/ 0 h 87"/>
                  <a:gd name="T70" fmla="*/ 6 w 226"/>
                  <a:gd name="T71" fmla="*/ 0 h 87"/>
                  <a:gd name="T72" fmla="*/ 6 w 226"/>
                  <a:gd name="T73" fmla="*/ 0 h 87"/>
                  <a:gd name="T74" fmla="*/ 6 w 226"/>
                  <a:gd name="T75" fmla="*/ 1 h 87"/>
                  <a:gd name="T76" fmla="*/ 7 w 226"/>
                  <a:gd name="T77" fmla="*/ 1 h 87"/>
                  <a:gd name="T78" fmla="*/ 7 w 226"/>
                  <a:gd name="T79" fmla="*/ 1 h 87"/>
                  <a:gd name="T80" fmla="*/ 7 w 226"/>
                  <a:gd name="T81" fmla="*/ 1 h 87"/>
                  <a:gd name="T82" fmla="*/ 7 w 226"/>
                  <a:gd name="T83" fmla="*/ 1 h 87"/>
                  <a:gd name="T84" fmla="*/ 7 w 226"/>
                  <a:gd name="T85" fmla="*/ 2 h 87"/>
                  <a:gd name="T86" fmla="*/ 7 w 226"/>
                  <a:gd name="T87" fmla="*/ 2 h 87"/>
                  <a:gd name="T88" fmla="*/ 7 w 226"/>
                  <a:gd name="T89" fmla="*/ 2 h 87"/>
                  <a:gd name="T90" fmla="*/ 7 w 226"/>
                  <a:gd name="T91" fmla="*/ 2 h 87"/>
                  <a:gd name="T92" fmla="*/ 7 w 226"/>
                  <a:gd name="T93" fmla="*/ 2 h 87"/>
                  <a:gd name="T94" fmla="*/ 6 w 226"/>
                  <a:gd name="T95" fmla="*/ 2 h 87"/>
                  <a:gd name="T96" fmla="*/ 6 w 226"/>
                  <a:gd name="T97" fmla="*/ 2 h 87"/>
                  <a:gd name="T98" fmla="*/ 5 w 226"/>
                  <a:gd name="T99" fmla="*/ 2 h 87"/>
                  <a:gd name="T100" fmla="*/ 5 w 226"/>
                  <a:gd name="T101" fmla="*/ 2 h 87"/>
                  <a:gd name="T102" fmla="*/ 4 w 226"/>
                  <a:gd name="T103" fmla="*/ 2 h 87"/>
                  <a:gd name="T104" fmla="*/ 3 w 226"/>
                  <a:gd name="T105" fmla="*/ 2 h 8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26"/>
                  <a:gd name="T160" fmla="*/ 0 h 87"/>
                  <a:gd name="T161" fmla="*/ 226 w 226"/>
                  <a:gd name="T162" fmla="*/ 87 h 8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26" h="87">
                    <a:moveTo>
                      <a:pt x="86" y="78"/>
                    </a:moveTo>
                    <a:lnTo>
                      <a:pt x="73" y="75"/>
                    </a:lnTo>
                    <a:lnTo>
                      <a:pt x="59" y="73"/>
                    </a:lnTo>
                    <a:lnTo>
                      <a:pt x="47" y="70"/>
                    </a:lnTo>
                    <a:lnTo>
                      <a:pt x="36" y="67"/>
                    </a:lnTo>
                    <a:lnTo>
                      <a:pt x="25" y="65"/>
                    </a:lnTo>
                    <a:lnTo>
                      <a:pt x="16" y="62"/>
                    </a:lnTo>
                    <a:lnTo>
                      <a:pt x="8" y="60"/>
                    </a:lnTo>
                    <a:lnTo>
                      <a:pt x="0" y="58"/>
                    </a:lnTo>
                    <a:lnTo>
                      <a:pt x="13" y="53"/>
                    </a:lnTo>
                    <a:lnTo>
                      <a:pt x="25" y="50"/>
                    </a:lnTo>
                    <a:lnTo>
                      <a:pt x="36" y="45"/>
                    </a:lnTo>
                    <a:lnTo>
                      <a:pt x="46" y="40"/>
                    </a:lnTo>
                    <a:lnTo>
                      <a:pt x="55" y="36"/>
                    </a:lnTo>
                    <a:lnTo>
                      <a:pt x="63" y="30"/>
                    </a:lnTo>
                    <a:lnTo>
                      <a:pt x="71" y="25"/>
                    </a:lnTo>
                    <a:lnTo>
                      <a:pt x="78" y="21"/>
                    </a:lnTo>
                    <a:lnTo>
                      <a:pt x="84" y="17"/>
                    </a:lnTo>
                    <a:lnTo>
                      <a:pt x="90" y="14"/>
                    </a:lnTo>
                    <a:lnTo>
                      <a:pt x="96" y="10"/>
                    </a:lnTo>
                    <a:lnTo>
                      <a:pt x="101" y="8"/>
                    </a:lnTo>
                    <a:lnTo>
                      <a:pt x="107" y="6"/>
                    </a:lnTo>
                    <a:lnTo>
                      <a:pt x="113" y="4"/>
                    </a:lnTo>
                    <a:lnTo>
                      <a:pt x="119" y="2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5" y="0"/>
                    </a:lnTo>
                    <a:lnTo>
                      <a:pt x="139" y="0"/>
                    </a:lnTo>
                    <a:lnTo>
                      <a:pt x="144" y="0"/>
                    </a:lnTo>
                    <a:lnTo>
                      <a:pt x="149" y="0"/>
                    </a:lnTo>
                    <a:lnTo>
                      <a:pt x="153" y="0"/>
                    </a:lnTo>
                    <a:lnTo>
                      <a:pt x="158" y="0"/>
                    </a:lnTo>
                    <a:lnTo>
                      <a:pt x="162" y="0"/>
                    </a:lnTo>
                    <a:lnTo>
                      <a:pt x="167" y="9"/>
                    </a:lnTo>
                    <a:lnTo>
                      <a:pt x="172" y="16"/>
                    </a:lnTo>
                    <a:lnTo>
                      <a:pt x="177" y="22"/>
                    </a:lnTo>
                    <a:lnTo>
                      <a:pt x="183" y="28"/>
                    </a:lnTo>
                    <a:lnTo>
                      <a:pt x="189" y="32"/>
                    </a:lnTo>
                    <a:lnTo>
                      <a:pt x="196" y="38"/>
                    </a:lnTo>
                    <a:lnTo>
                      <a:pt x="203" y="46"/>
                    </a:lnTo>
                    <a:lnTo>
                      <a:pt x="212" y="57"/>
                    </a:lnTo>
                    <a:lnTo>
                      <a:pt x="217" y="61"/>
                    </a:lnTo>
                    <a:lnTo>
                      <a:pt x="220" y="66"/>
                    </a:lnTo>
                    <a:lnTo>
                      <a:pt x="223" y="70"/>
                    </a:lnTo>
                    <a:lnTo>
                      <a:pt x="226" y="75"/>
                    </a:lnTo>
                    <a:lnTo>
                      <a:pt x="215" y="78"/>
                    </a:lnTo>
                    <a:lnTo>
                      <a:pt x="203" y="82"/>
                    </a:lnTo>
                    <a:lnTo>
                      <a:pt x="188" y="84"/>
                    </a:lnTo>
                    <a:lnTo>
                      <a:pt x="172" y="85"/>
                    </a:lnTo>
                    <a:lnTo>
                      <a:pt x="153" y="87"/>
                    </a:lnTo>
                    <a:lnTo>
                      <a:pt x="132" y="85"/>
                    </a:lnTo>
                    <a:lnTo>
                      <a:pt x="111" y="83"/>
                    </a:lnTo>
                    <a:lnTo>
                      <a:pt x="86" y="78"/>
                    </a:lnTo>
                    <a:close/>
                  </a:path>
                </a:pathLst>
              </a:custGeom>
              <a:solidFill>
                <a:srgbClr val="CC998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9" name="Freeform 281"/>
              <p:cNvSpPr>
                <a:spLocks/>
              </p:cNvSpPr>
              <p:nvPr/>
            </p:nvSpPr>
            <p:spPr bwMode="auto">
              <a:xfrm>
                <a:off x="1104" y="1837"/>
                <a:ext cx="132" cy="34"/>
              </a:xfrm>
              <a:custGeom>
                <a:avLst/>
                <a:gdLst>
                  <a:gd name="T0" fmla="*/ 8 w 264"/>
                  <a:gd name="T1" fmla="*/ 0 h 69"/>
                  <a:gd name="T2" fmla="*/ 8 w 264"/>
                  <a:gd name="T3" fmla="*/ 1 h 69"/>
                  <a:gd name="T4" fmla="*/ 8 w 264"/>
                  <a:gd name="T5" fmla="*/ 1 h 69"/>
                  <a:gd name="T6" fmla="*/ 8 w 264"/>
                  <a:gd name="T7" fmla="*/ 1 h 69"/>
                  <a:gd name="T8" fmla="*/ 8 w 264"/>
                  <a:gd name="T9" fmla="*/ 2 h 69"/>
                  <a:gd name="T10" fmla="*/ 7 w 264"/>
                  <a:gd name="T11" fmla="*/ 2 h 69"/>
                  <a:gd name="T12" fmla="*/ 6 w 264"/>
                  <a:gd name="T13" fmla="*/ 2 h 69"/>
                  <a:gd name="T14" fmla="*/ 5 w 264"/>
                  <a:gd name="T15" fmla="*/ 2 h 69"/>
                  <a:gd name="T16" fmla="*/ 5 w 264"/>
                  <a:gd name="T17" fmla="*/ 2 h 69"/>
                  <a:gd name="T18" fmla="*/ 4 w 264"/>
                  <a:gd name="T19" fmla="*/ 2 h 69"/>
                  <a:gd name="T20" fmla="*/ 3 w 264"/>
                  <a:gd name="T21" fmla="*/ 2 h 69"/>
                  <a:gd name="T22" fmla="*/ 2 w 264"/>
                  <a:gd name="T23" fmla="*/ 2 h 69"/>
                  <a:gd name="T24" fmla="*/ 2 w 264"/>
                  <a:gd name="T25" fmla="*/ 2 h 69"/>
                  <a:gd name="T26" fmla="*/ 2 w 264"/>
                  <a:gd name="T27" fmla="*/ 1 h 69"/>
                  <a:gd name="T28" fmla="*/ 2 w 264"/>
                  <a:gd name="T29" fmla="*/ 1 h 69"/>
                  <a:gd name="T30" fmla="*/ 1 w 264"/>
                  <a:gd name="T31" fmla="*/ 1 h 69"/>
                  <a:gd name="T32" fmla="*/ 1 w 264"/>
                  <a:gd name="T33" fmla="*/ 1 h 69"/>
                  <a:gd name="T34" fmla="*/ 1 w 264"/>
                  <a:gd name="T35" fmla="*/ 1 h 69"/>
                  <a:gd name="T36" fmla="*/ 1 w 264"/>
                  <a:gd name="T37" fmla="*/ 1 h 69"/>
                  <a:gd name="T38" fmla="*/ 1 w 264"/>
                  <a:gd name="T39" fmla="*/ 1 h 69"/>
                  <a:gd name="T40" fmla="*/ 1 w 264"/>
                  <a:gd name="T41" fmla="*/ 0 h 69"/>
                  <a:gd name="T42" fmla="*/ 1 w 264"/>
                  <a:gd name="T43" fmla="*/ 0 h 69"/>
                  <a:gd name="T44" fmla="*/ 1 w 264"/>
                  <a:gd name="T45" fmla="*/ 0 h 69"/>
                  <a:gd name="T46" fmla="*/ 1 w 264"/>
                  <a:gd name="T47" fmla="*/ 0 h 69"/>
                  <a:gd name="T48" fmla="*/ 0 w 264"/>
                  <a:gd name="T49" fmla="*/ 0 h 69"/>
                  <a:gd name="T50" fmla="*/ 1 w 264"/>
                  <a:gd name="T51" fmla="*/ 0 h 69"/>
                  <a:gd name="T52" fmla="*/ 1 w 264"/>
                  <a:gd name="T53" fmla="*/ 0 h 69"/>
                  <a:gd name="T54" fmla="*/ 1 w 264"/>
                  <a:gd name="T55" fmla="*/ 0 h 69"/>
                  <a:gd name="T56" fmla="*/ 1 w 264"/>
                  <a:gd name="T57" fmla="*/ 0 h 69"/>
                  <a:gd name="T58" fmla="*/ 1 w 264"/>
                  <a:gd name="T59" fmla="*/ 0 h 69"/>
                  <a:gd name="T60" fmla="*/ 2 w 264"/>
                  <a:gd name="T61" fmla="*/ 1 h 69"/>
                  <a:gd name="T62" fmla="*/ 2 w 264"/>
                  <a:gd name="T63" fmla="*/ 1 h 69"/>
                  <a:gd name="T64" fmla="*/ 2 w 264"/>
                  <a:gd name="T65" fmla="*/ 1 h 69"/>
                  <a:gd name="T66" fmla="*/ 2 w 264"/>
                  <a:gd name="T67" fmla="*/ 1 h 69"/>
                  <a:gd name="T68" fmla="*/ 3 w 264"/>
                  <a:gd name="T69" fmla="*/ 1 h 69"/>
                  <a:gd name="T70" fmla="*/ 3 w 264"/>
                  <a:gd name="T71" fmla="*/ 1 h 69"/>
                  <a:gd name="T72" fmla="*/ 3 w 264"/>
                  <a:gd name="T73" fmla="*/ 1 h 69"/>
                  <a:gd name="T74" fmla="*/ 4 w 264"/>
                  <a:gd name="T75" fmla="*/ 1 h 69"/>
                  <a:gd name="T76" fmla="*/ 4 w 264"/>
                  <a:gd name="T77" fmla="*/ 1 h 69"/>
                  <a:gd name="T78" fmla="*/ 5 w 264"/>
                  <a:gd name="T79" fmla="*/ 1 h 69"/>
                  <a:gd name="T80" fmla="*/ 5 w 264"/>
                  <a:gd name="T81" fmla="*/ 1 h 69"/>
                  <a:gd name="T82" fmla="*/ 5 w 264"/>
                  <a:gd name="T83" fmla="*/ 1 h 69"/>
                  <a:gd name="T84" fmla="*/ 6 w 264"/>
                  <a:gd name="T85" fmla="*/ 1 h 69"/>
                  <a:gd name="T86" fmla="*/ 6 w 264"/>
                  <a:gd name="T87" fmla="*/ 1 h 69"/>
                  <a:gd name="T88" fmla="*/ 7 w 264"/>
                  <a:gd name="T89" fmla="*/ 0 h 69"/>
                  <a:gd name="T90" fmla="*/ 7 w 264"/>
                  <a:gd name="T91" fmla="*/ 0 h 69"/>
                  <a:gd name="T92" fmla="*/ 7 w 264"/>
                  <a:gd name="T93" fmla="*/ 0 h 69"/>
                  <a:gd name="T94" fmla="*/ 8 w 264"/>
                  <a:gd name="T95" fmla="*/ 0 h 69"/>
                  <a:gd name="T96" fmla="*/ 8 w 264"/>
                  <a:gd name="T97" fmla="*/ 0 h 69"/>
                  <a:gd name="T98" fmla="*/ 8 w 264"/>
                  <a:gd name="T99" fmla="*/ 0 h 69"/>
                  <a:gd name="T100" fmla="*/ 8 w 264"/>
                  <a:gd name="T101" fmla="*/ 0 h 69"/>
                  <a:gd name="T102" fmla="*/ 9 w 264"/>
                  <a:gd name="T103" fmla="*/ 0 h 69"/>
                  <a:gd name="T104" fmla="*/ 9 w 264"/>
                  <a:gd name="T105" fmla="*/ 0 h 69"/>
                  <a:gd name="T106" fmla="*/ 9 w 264"/>
                  <a:gd name="T107" fmla="*/ 0 h 69"/>
                  <a:gd name="T108" fmla="*/ 9 w 264"/>
                  <a:gd name="T109" fmla="*/ 0 h 69"/>
                  <a:gd name="T110" fmla="*/ 9 w 264"/>
                  <a:gd name="T111" fmla="*/ 0 h 69"/>
                  <a:gd name="T112" fmla="*/ 8 w 264"/>
                  <a:gd name="T113" fmla="*/ 0 h 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64"/>
                  <a:gd name="T172" fmla="*/ 0 h 69"/>
                  <a:gd name="T173" fmla="*/ 264 w 264"/>
                  <a:gd name="T174" fmla="*/ 69 h 69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64" h="69">
                    <a:moveTo>
                      <a:pt x="254" y="19"/>
                    </a:moveTo>
                    <a:lnTo>
                      <a:pt x="246" y="34"/>
                    </a:lnTo>
                    <a:lnTo>
                      <a:pt x="240" y="46"/>
                    </a:lnTo>
                    <a:lnTo>
                      <a:pt x="235" y="59"/>
                    </a:lnTo>
                    <a:lnTo>
                      <a:pt x="233" y="68"/>
                    </a:lnTo>
                    <a:lnTo>
                      <a:pt x="212" y="69"/>
                    </a:lnTo>
                    <a:lnTo>
                      <a:pt x="188" y="69"/>
                    </a:lnTo>
                    <a:lnTo>
                      <a:pt x="164" y="69"/>
                    </a:lnTo>
                    <a:lnTo>
                      <a:pt x="139" y="69"/>
                    </a:lnTo>
                    <a:lnTo>
                      <a:pt x="113" y="69"/>
                    </a:lnTo>
                    <a:lnTo>
                      <a:pt x="90" y="68"/>
                    </a:lnTo>
                    <a:lnTo>
                      <a:pt x="70" y="66"/>
                    </a:lnTo>
                    <a:lnTo>
                      <a:pt x="53" y="64"/>
                    </a:lnTo>
                    <a:lnTo>
                      <a:pt x="48" y="62"/>
                    </a:lnTo>
                    <a:lnTo>
                      <a:pt x="42" y="60"/>
                    </a:lnTo>
                    <a:lnTo>
                      <a:pt x="37" y="58"/>
                    </a:lnTo>
                    <a:lnTo>
                      <a:pt x="33" y="54"/>
                    </a:lnTo>
                    <a:lnTo>
                      <a:pt x="29" y="50"/>
                    </a:lnTo>
                    <a:lnTo>
                      <a:pt x="25" y="45"/>
                    </a:lnTo>
                    <a:lnTo>
                      <a:pt x="20" y="39"/>
                    </a:lnTo>
                    <a:lnTo>
                      <a:pt x="14" y="31"/>
                    </a:lnTo>
                    <a:lnTo>
                      <a:pt x="11" y="27"/>
                    </a:lnTo>
                    <a:lnTo>
                      <a:pt x="7" y="22"/>
                    </a:lnTo>
                    <a:lnTo>
                      <a:pt x="4" y="19"/>
                    </a:lnTo>
                    <a:lnTo>
                      <a:pt x="0" y="14"/>
                    </a:lnTo>
                    <a:lnTo>
                      <a:pt x="12" y="17"/>
                    </a:lnTo>
                    <a:lnTo>
                      <a:pt x="22" y="20"/>
                    </a:lnTo>
                    <a:lnTo>
                      <a:pt x="29" y="22"/>
                    </a:lnTo>
                    <a:lnTo>
                      <a:pt x="34" y="23"/>
                    </a:lnTo>
                    <a:lnTo>
                      <a:pt x="37" y="29"/>
                    </a:lnTo>
                    <a:lnTo>
                      <a:pt x="42" y="34"/>
                    </a:lnTo>
                    <a:lnTo>
                      <a:pt x="48" y="38"/>
                    </a:lnTo>
                    <a:lnTo>
                      <a:pt x="55" y="43"/>
                    </a:lnTo>
                    <a:lnTo>
                      <a:pt x="63" y="46"/>
                    </a:lnTo>
                    <a:lnTo>
                      <a:pt x="72" y="50"/>
                    </a:lnTo>
                    <a:lnTo>
                      <a:pt x="81" y="53"/>
                    </a:lnTo>
                    <a:lnTo>
                      <a:pt x="93" y="55"/>
                    </a:lnTo>
                    <a:lnTo>
                      <a:pt x="106" y="58"/>
                    </a:lnTo>
                    <a:lnTo>
                      <a:pt x="119" y="58"/>
                    </a:lnTo>
                    <a:lnTo>
                      <a:pt x="133" y="55"/>
                    </a:lnTo>
                    <a:lnTo>
                      <a:pt x="147" y="52"/>
                    </a:lnTo>
                    <a:lnTo>
                      <a:pt x="160" y="46"/>
                    </a:lnTo>
                    <a:lnTo>
                      <a:pt x="175" y="40"/>
                    </a:lnTo>
                    <a:lnTo>
                      <a:pt x="190" y="34"/>
                    </a:lnTo>
                    <a:lnTo>
                      <a:pt x="208" y="26"/>
                    </a:lnTo>
                    <a:lnTo>
                      <a:pt x="218" y="21"/>
                    </a:lnTo>
                    <a:lnTo>
                      <a:pt x="227" y="16"/>
                    </a:lnTo>
                    <a:lnTo>
                      <a:pt x="235" y="13"/>
                    </a:lnTo>
                    <a:lnTo>
                      <a:pt x="243" y="9"/>
                    </a:lnTo>
                    <a:lnTo>
                      <a:pt x="250" y="7"/>
                    </a:lnTo>
                    <a:lnTo>
                      <a:pt x="256" y="5"/>
                    </a:lnTo>
                    <a:lnTo>
                      <a:pt x="261" y="2"/>
                    </a:lnTo>
                    <a:lnTo>
                      <a:pt x="264" y="0"/>
                    </a:lnTo>
                    <a:lnTo>
                      <a:pt x="262" y="5"/>
                    </a:lnTo>
                    <a:lnTo>
                      <a:pt x="260" y="9"/>
                    </a:lnTo>
                    <a:lnTo>
                      <a:pt x="257" y="14"/>
                    </a:lnTo>
                    <a:lnTo>
                      <a:pt x="254" y="19"/>
                    </a:lnTo>
                    <a:close/>
                  </a:path>
                </a:pathLst>
              </a:custGeom>
              <a:solidFill>
                <a:srgbClr val="CC998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0" name="Freeform 282"/>
              <p:cNvSpPr>
                <a:spLocks/>
              </p:cNvSpPr>
              <p:nvPr/>
            </p:nvSpPr>
            <p:spPr bwMode="auto">
              <a:xfrm>
                <a:off x="1203" y="1705"/>
                <a:ext cx="94" cy="104"/>
              </a:xfrm>
              <a:custGeom>
                <a:avLst/>
                <a:gdLst>
                  <a:gd name="T0" fmla="*/ 6 w 188"/>
                  <a:gd name="T1" fmla="*/ 2 h 209"/>
                  <a:gd name="T2" fmla="*/ 6 w 188"/>
                  <a:gd name="T3" fmla="*/ 3 h 209"/>
                  <a:gd name="T4" fmla="*/ 6 w 188"/>
                  <a:gd name="T5" fmla="*/ 3 h 209"/>
                  <a:gd name="T6" fmla="*/ 5 w 188"/>
                  <a:gd name="T7" fmla="*/ 3 h 209"/>
                  <a:gd name="T8" fmla="*/ 4 w 188"/>
                  <a:gd name="T9" fmla="*/ 4 h 209"/>
                  <a:gd name="T10" fmla="*/ 3 w 188"/>
                  <a:gd name="T11" fmla="*/ 5 h 209"/>
                  <a:gd name="T12" fmla="*/ 3 w 188"/>
                  <a:gd name="T13" fmla="*/ 5 h 209"/>
                  <a:gd name="T14" fmla="*/ 2 w 188"/>
                  <a:gd name="T15" fmla="*/ 6 h 209"/>
                  <a:gd name="T16" fmla="*/ 1 w 188"/>
                  <a:gd name="T17" fmla="*/ 6 h 209"/>
                  <a:gd name="T18" fmla="*/ 1 w 188"/>
                  <a:gd name="T19" fmla="*/ 6 h 209"/>
                  <a:gd name="T20" fmla="*/ 1 w 188"/>
                  <a:gd name="T21" fmla="*/ 6 h 209"/>
                  <a:gd name="T22" fmla="*/ 1 w 188"/>
                  <a:gd name="T23" fmla="*/ 6 h 209"/>
                  <a:gd name="T24" fmla="*/ 1 w 188"/>
                  <a:gd name="T25" fmla="*/ 6 h 209"/>
                  <a:gd name="T26" fmla="*/ 1 w 188"/>
                  <a:gd name="T27" fmla="*/ 6 h 209"/>
                  <a:gd name="T28" fmla="*/ 1 w 188"/>
                  <a:gd name="T29" fmla="*/ 6 h 209"/>
                  <a:gd name="T30" fmla="*/ 1 w 188"/>
                  <a:gd name="T31" fmla="*/ 6 h 209"/>
                  <a:gd name="T32" fmla="*/ 1 w 188"/>
                  <a:gd name="T33" fmla="*/ 6 h 209"/>
                  <a:gd name="T34" fmla="*/ 1 w 188"/>
                  <a:gd name="T35" fmla="*/ 6 h 209"/>
                  <a:gd name="T36" fmla="*/ 1 w 188"/>
                  <a:gd name="T37" fmla="*/ 5 h 209"/>
                  <a:gd name="T38" fmla="*/ 1 w 188"/>
                  <a:gd name="T39" fmla="*/ 5 h 209"/>
                  <a:gd name="T40" fmla="*/ 0 w 188"/>
                  <a:gd name="T41" fmla="*/ 4 h 209"/>
                  <a:gd name="T42" fmla="*/ 1 w 188"/>
                  <a:gd name="T43" fmla="*/ 4 h 209"/>
                  <a:gd name="T44" fmla="*/ 1 w 188"/>
                  <a:gd name="T45" fmla="*/ 3 h 209"/>
                  <a:gd name="T46" fmla="*/ 2 w 188"/>
                  <a:gd name="T47" fmla="*/ 3 h 209"/>
                  <a:gd name="T48" fmla="*/ 2 w 188"/>
                  <a:gd name="T49" fmla="*/ 2 h 209"/>
                  <a:gd name="T50" fmla="*/ 3 w 188"/>
                  <a:gd name="T51" fmla="*/ 2 h 209"/>
                  <a:gd name="T52" fmla="*/ 3 w 188"/>
                  <a:gd name="T53" fmla="*/ 2 h 209"/>
                  <a:gd name="T54" fmla="*/ 3 w 188"/>
                  <a:gd name="T55" fmla="*/ 1 h 209"/>
                  <a:gd name="T56" fmla="*/ 4 w 188"/>
                  <a:gd name="T57" fmla="*/ 1 h 209"/>
                  <a:gd name="T58" fmla="*/ 4 w 188"/>
                  <a:gd name="T59" fmla="*/ 1 h 209"/>
                  <a:gd name="T60" fmla="*/ 4 w 188"/>
                  <a:gd name="T61" fmla="*/ 1 h 209"/>
                  <a:gd name="T62" fmla="*/ 5 w 188"/>
                  <a:gd name="T63" fmla="*/ 0 h 209"/>
                  <a:gd name="T64" fmla="*/ 5 w 188"/>
                  <a:gd name="T65" fmla="*/ 0 h 209"/>
                  <a:gd name="T66" fmla="*/ 5 w 188"/>
                  <a:gd name="T67" fmla="*/ 0 h 209"/>
                  <a:gd name="T68" fmla="*/ 5 w 188"/>
                  <a:gd name="T69" fmla="*/ 0 h 209"/>
                  <a:gd name="T70" fmla="*/ 5 w 188"/>
                  <a:gd name="T71" fmla="*/ 0 h 209"/>
                  <a:gd name="T72" fmla="*/ 6 w 188"/>
                  <a:gd name="T73" fmla="*/ 0 h 209"/>
                  <a:gd name="T74" fmla="*/ 6 w 188"/>
                  <a:gd name="T75" fmla="*/ 0 h 209"/>
                  <a:gd name="T76" fmla="*/ 6 w 188"/>
                  <a:gd name="T77" fmla="*/ 0 h 209"/>
                  <a:gd name="T78" fmla="*/ 6 w 188"/>
                  <a:gd name="T79" fmla="*/ 0 h 209"/>
                  <a:gd name="T80" fmla="*/ 6 w 188"/>
                  <a:gd name="T81" fmla="*/ 1 h 209"/>
                  <a:gd name="T82" fmla="*/ 6 w 188"/>
                  <a:gd name="T83" fmla="*/ 1 h 209"/>
                  <a:gd name="T84" fmla="*/ 6 w 188"/>
                  <a:gd name="T85" fmla="*/ 1 h 209"/>
                  <a:gd name="T86" fmla="*/ 6 w 188"/>
                  <a:gd name="T87" fmla="*/ 1 h 209"/>
                  <a:gd name="T88" fmla="*/ 6 w 188"/>
                  <a:gd name="T89" fmla="*/ 1 h 209"/>
                  <a:gd name="T90" fmla="*/ 6 w 188"/>
                  <a:gd name="T91" fmla="*/ 2 h 209"/>
                  <a:gd name="T92" fmla="*/ 6 w 188"/>
                  <a:gd name="T93" fmla="*/ 2 h 209"/>
                  <a:gd name="T94" fmla="*/ 6 w 188"/>
                  <a:gd name="T95" fmla="*/ 2 h 209"/>
                  <a:gd name="T96" fmla="*/ 6 w 188"/>
                  <a:gd name="T97" fmla="*/ 2 h 20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88"/>
                  <a:gd name="T148" fmla="*/ 0 h 209"/>
                  <a:gd name="T149" fmla="*/ 188 w 188"/>
                  <a:gd name="T150" fmla="*/ 209 h 20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88" h="209">
                    <a:moveTo>
                      <a:pt x="183" y="90"/>
                    </a:moveTo>
                    <a:lnTo>
                      <a:pt x="175" y="98"/>
                    </a:lnTo>
                    <a:lnTo>
                      <a:pt x="162" y="111"/>
                    </a:lnTo>
                    <a:lnTo>
                      <a:pt x="144" y="126"/>
                    </a:lnTo>
                    <a:lnTo>
                      <a:pt x="122" y="143"/>
                    </a:lnTo>
                    <a:lnTo>
                      <a:pt x="99" y="160"/>
                    </a:lnTo>
                    <a:lnTo>
                      <a:pt x="75" y="178"/>
                    </a:lnTo>
                    <a:lnTo>
                      <a:pt x="50" y="193"/>
                    </a:lnTo>
                    <a:lnTo>
                      <a:pt x="26" y="204"/>
                    </a:lnTo>
                    <a:lnTo>
                      <a:pt x="23" y="205"/>
                    </a:lnTo>
                    <a:lnTo>
                      <a:pt x="21" y="207"/>
                    </a:lnTo>
                    <a:lnTo>
                      <a:pt x="18" y="208"/>
                    </a:lnTo>
                    <a:lnTo>
                      <a:pt x="15" y="209"/>
                    </a:lnTo>
                    <a:lnTo>
                      <a:pt x="16" y="208"/>
                    </a:lnTo>
                    <a:lnTo>
                      <a:pt x="16" y="207"/>
                    </a:lnTo>
                    <a:lnTo>
                      <a:pt x="16" y="205"/>
                    </a:lnTo>
                    <a:lnTo>
                      <a:pt x="18" y="193"/>
                    </a:lnTo>
                    <a:lnTo>
                      <a:pt x="15" y="179"/>
                    </a:lnTo>
                    <a:lnTo>
                      <a:pt x="10" y="163"/>
                    </a:lnTo>
                    <a:lnTo>
                      <a:pt x="0" y="147"/>
                    </a:lnTo>
                    <a:lnTo>
                      <a:pt x="14" y="134"/>
                    </a:lnTo>
                    <a:lnTo>
                      <a:pt x="28" y="119"/>
                    </a:lnTo>
                    <a:lnTo>
                      <a:pt x="43" y="105"/>
                    </a:lnTo>
                    <a:lnTo>
                      <a:pt x="58" y="90"/>
                    </a:lnTo>
                    <a:lnTo>
                      <a:pt x="73" y="76"/>
                    </a:lnTo>
                    <a:lnTo>
                      <a:pt x="87" y="65"/>
                    </a:lnTo>
                    <a:lnTo>
                      <a:pt x="99" y="54"/>
                    </a:lnTo>
                    <a:lnTo>
                      <a:pt x="110" y="46"/>
                    </a:lnTo>
                    <a:lnTo>
                      <a:pt x="118" y="41"/>
                    </a:lnTo>
                    <a:lnTo>
                      <a:pt x="126" y="35"/>
                    </a:lnTo>
                    <a:lnTo>
                      <a:pt x="133" y="29"/>
                    </a:lnTo>
                    <a:lnTo>
                      <a:pt x="140" y="23"/>
                    </a:lnTo>
                    <a:lnTo>
                      <a:pt x="145" y="18"/>
                    </a:lnTo>
                    <a:lnTo>
                      <a:pt x="151" y="12"/>
                    </a:lnTo>
                    <a:lnTo>
                      <a:pt x="157" y="6"/>
                    </a:lnTo>
                    <a:lnTo>
                      <a:pt x="162" y="0"/>
                    </a:lnTo>
                    <a:lnTo>
                      <a:pt x="170" y="12"/>
                    </a:lnTo>
                    <a:lnTo>
                      <a:pt x="177" y="20"/>
                    </a:lnTo>
                    <a:lnTo>
                      <a:pt x="182" y="27"/>
                    </a:lnTo>
                    <a:lnTo>
                      <a:pt x="185" y="33"/>
                    </a:lnTo>
                    <a:lnTo>
                      <a:pt x="185" y="38"/>
                    </a:lnTo>
                    <a:lnTo>
                      <a:pt x="186" y="44"/>
                    </a:lnTo>
                    <a:lnTo>
                      <a:pt x="187" y="50"/>
                    </a:lnTo>
                    <a:lnTo>
                      <a:pt x="188" y="56"/>
                    </a:lnTo>
                    <a:lnTo>
                      <a:pt x="188" y="64"/>
                    </a:lnTo>
                    <a:lnTo>
                      <a:pt x="187" y="74"/>
                    </a:lnTo>
                    <a:lnTo>
                      <a:pt x="185" y="84"/>
                    </a:lnTo>
                    <a:lnTo>
                      <a:pt x="183" y="90"/>
                    </a:lnTo>
                    <a:close/>
                  </a:path>
                </a:pathLst>
              </a:custGeom>
              <a:solidFill>
                <a:srgbClr val="CC998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1" name="Freeform 283"/>
              <p:cNvSpPr>
                <a:spLocks/>
              </p:cNvSpPr>
              <p:nvPr/>
            </p:nvSpPr>
            <p:spPr bwMode="auto">
              <a:xfrm>
                <a:off x="800" y="1863"/>
                <a:ext cx="79" cy="47"/>
              </a:xfrm>
              <a:custGeom>
                <a:avLst/>
                <a:gdLst>
                  <a:gd name="T0" fmla="*/ 4 w 159"/>
                  <a:gd name="T1" fmla="*/ 2 h 96"/>
                  <a:gd name="T2" fmla="*/ 4 w 159"/>
                  <a:gd name="T3" fmla="*/ 2 h 96"/>
                  <a:gd name="T4" fmla="*/ 4 w 159"/>
                  <a:gd name="T5" fmla="*/ 2 h 96"/>
                  <a:gd name="T6" fmla="*/ 4 w 159"/>
                  <a:gd name="T7" fmla="*/ 2 h 96"/>
                  <a:gd name="T8" fmla="*/ 4 w 159"/>
                  <a:gd name="T9" fmla="*/ 1 h 96"/>
                  <a:gd name="T10" fmla="*/ 4 w 159"/>
                  <a:gd name="T11" fmla="*/ 1 h 96"/>
                  <a:gd name="T12" fmla="*/ 3 w 159"/>
                  <a:gd name="T13" fmla="*/ 1 h 96"/>
                  <a:gd name="T14" fmla="*/ 2 w 159"/>
                  <a:gd name="T15" fmla="*/ 1 h 96"/>
                  <a:gd name="T16" fmla="*/ 1 w 159"/>
                  <a:gd name="T17" fmla="*/ 0 h 96"/>
                  <a:gd name="T18" fmla="*/ 0 w 159"/>
                  <a:gd name="T19" fmla="*/ 0 h 96"/>
                  <a:gd name="T20" fmla="*/ 0 w 159"/>
                  <a:gd name="T21" fmla="*/ 0 h 96"/>
                  <a:gd name="T22" fmla="*/ 0 w 159"/>
                  <a:gd name="T23" fmla="*/ 0 h 96"/>
                  <a:gd name="T24" fmla="*/ 0 w 159"/>
                  <a:gd name="T25" fmla="*/ 0 h 96"/>
                  <a:gd name="T26" fmla="*/ 0 w 159"/>
                  <a:gd name="T27" fmla="*/ 0 h 96"/>
                  <a:gd name="T28" fmla="*/ 0 w 159"/>
                  <a:gd name="T29" fmla="*/ 0 h 96"/>
                  <a:gd name="T30" fmla="*/ 0 w 159"/>
                  <a:gd name="T31" fmla="*/ 0 h 96"/>
                  <a:gd name="T32" fmla="*/ 1 w 159"/>
                  <a:gd name="T33" fmla="*/ 1 h 96"/>
                  <a:gd name="T34" fmla="*/ 1 w 159"/>
                  <a:gd name="T35" fmla="*/ 1 h 96"/>
                  <a:gd name="T36" fmla="*/ 2 w 159"/>
                  <a:gd name="T37" fmla="*/ 2 h 96"/>
                  <a:gd name="T38" fmla="*/ 3 w 159"/>
                  <a:gd name="T39" fmla="*/ 2 h 96"/>
                  <a:gd name="T40" fmla="*/ 4 w 159"/>
                  <a:gd name="T41" fmla="*/ 2 h 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59"/>
                  <a:gd name="T64" fmla="*/ 0 h 96"/>
                  <a:gd name="T65" fmla="*/ 159 w 159"/>
                  <a:gd name="T66" fmla="*/ 96 h 9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59" h="96">
                    <a:moveTo>
                      <a:pt x="151" y="96"/>
                    </a:moveTo>
                    <a:lnTo>
                      <a:pt x="153" y="86"/>
                    </a:lnTo>
                    <a:lnTo>
                      <a:pt x="156" y="77"/>
                    </a:lnTo>
                    <a:lnTo>
                      <a:pt x="157" y="68"/>
                    </a:lnTo>
                    <a:lnTo>
                      <a:pt x="159" y="60"/>
                    </a:lnTo>
                    <a:lnTo>
                      <a:pt x="131" y="53"/>
                    </a:lnTo>
                    <a:lnTo>
                      <a:pt x="103" y="44"/>
                    </a:lnTo>
                    <a:lnTo>
                      <a:pt x="76" y="35"/>
                    </a:lnTo>
                    <a:lnTo>
                      <a:pt x="52" y="24"/>
                    </a:lnTo>
                    <a:lnTo>
                      <a:pt x="31" y="15"/>
                    </a:lnTo>
                    <a:lnTo>
                      <a:pt x="15" y="7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9" y="10"/>
                    </a:lnTo>
                    <a:lnTo>
                      <a:pt x="20" y="22"/>
                    </a:lnTo>
                    <a:lnTo>
                      <a:pt x="36" y="36"/>
                    </a:lnTo>
                    <a:lnTo>
                      <a:pt x="58" y="52"/>
                    </a:lnTo>
                    <a:lnTo>
                      <a:pt x="83" y="68"/>
                    </a:lnTo>
                    <a:lnTo>
                      <a:pt x="114" y="83"/>
                    </a:lnTo>
                    <a:lnTo>
                      <a:pt x="151" y="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2" name="Freeform 284"/>
              <p:cNvSpPr>
                <a:spLocks/>
              </p:cNvSpPr>
              <p:nvPr/>
            </p:nvSpPr>
            <p:spPr bwMode="auto">
              <a:xfrm>
                <a:off x="792" y="1907"/>
                <a:ext cx="75" cy="47"/>
              </a:xfrm>
              <a:custGeom>
                <a:avLst/>
                <a:gdLst>
                  <a:gd name="T0" fmla="*/ 4 w 151"/>
                  <a:gd name="T1" fmla="*/ 3 h 92"/>
                  <a:gd name="T2" fmla="*/ 4 w 151"/>
                  <a:gd name="T3" fmla="*/ 3 h 92"/>
                  <a:gd name="T4" fmla="*/ 4 w 151"/>
                  <a:gd name="T5" fmla="*/ 3 h 92"/>
                  <a:gd name="T6" fmla="*/ 4 w 151"/>
                  <a:gd name="T7" fmla="*/ 3 h 92"/>
                  <a:gd name="T8" fmla="*/ 4 w 151"/>
                  <a:gd name="T9" fmla="*/ 2 h 92"/>
                  <a:gd name="T10" fmla="*/ 3 w 151"/>
                  <a:gd name="T11" fmla="*/ 2 h 92"/>
                  <a:gd name="T12" fmla="*/ 3 w 151"/>
                  <a:gd name="T13" fmla="*/ 2 h 92"/>
                  <a:gd name="T14" fmla="*/ 2 w 151"/>
                  <a:gd name="T15" fmla="*/ 1 h 92"/>
                  <a:gd name="T16" fmla="*/ 1 w 151"/>
                  <a:gd name="T17" fmla="*/ 1 h 92"/>
                  <a:gd name="T18" fmla="*/ 0 w 151"/>
                  <a:gd name="T19" fmla="*/ 1 h 92"/>
                  <a:gd name="T20" fmla="*/ 0 w 151"/>
                  <a:gd name="T21" fmla="*/ 1 h 92"/>
                  <a:gd name="T22" fmla="*/ 0 w 151"/>
                  <a:gd name="T23" fmla="*/ 1 h 92"/>
                  <a:gd name="T24" fmla="*/ 0 w 151"/>
                  <a:gd name="T25" fmla="*/ 0 h 92"/>
                  <a:gd name="T26" fmla="*/ 0 w 151"/>
                  <a:gd name="T27" fmla="*/ 1 h 92"/>
                  <a:gd name="T28" fmla="*/ 0 w 151"/>
                  <a:gd name="T29" fmla="*/ 1 h 92"/>
                  <a:gd name="T30" fmla="*/ 0 w 151"/>
                  <a:gd name="T31" fmla="*/ 1 h 92"/>
                  <a:gd name="T32" fmla="*/ 1 w 151"/>
                  <a:gd name="T33" fmla="*/ 2 h 92"/>
                  <a:gd name="T34" fmla="*/ 1 w 151"/>
                  <a:gd name="T35" fmla="*/ 2 h 92"/>
                  <a:gd name="T36" fmla="*/ 2 w 151"/>
                  <a:gd name="T37" fmla="*/ 3 h 92"/>
                  <a:gd name="T38" fmla="*/ 3 w 151"/>
                  <a:gd name="T39" fmla="*/ 3 h 92"/>
                  <a:gd name="T40" fmla="*/ 4 w 151"/>
                  <a:gd name="T41" fmla="*/ 3 h 9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51"/>
                  <a:gd name="T64" fmla="*/ 0 h 92"/>
                  <a:gd name="T65" fmla="*/ 151 w 151"/>
                  <a:gd name="T66" fmla="*/ 92 h 9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51" h="92">
                    <a:moveTo>
                      <a:pt x="139" y="92"/>
                    </a:moveTo>
                    <a:lnTo>
                      <a:pt x="143" y="84"/>
                    </a:lnTo>
                    <a:lnTo>
                      <a:pt x="145" y="75"/>
                    </a:lnTo>
                    <a:lnTo>
                      <a:pt x="149" y="67"/>
                    </a:lnTo>
                    <a:lnTo>
                      <a:pt x="151" y="59"/>
                    </a:lnTo>
                    <a:lnTo>
                      <a:pt x="124" y="52"/>
                    </a:lnTo>
                    <a:lnTo>
                      <a:pt x="97" y="43"/>
                    </a:lnTo>
                    <a:lnTo>
                      <a:pt x="71" y="32"/>
                    </a:lnTo>
                    <a:lnTo>
                      <a:pt x="48" y="23"/>
                    </a:lnTo>
                    <a:lnTo>
                      <a:pt x="29" y="14"/>
                    </a:lnTo>
                    <a:lnTo>
                      <a:pt x="14" y="7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8" y="10"/>
                    </a:lnTo>
                    <a:lnTo>
                      <a:pt x="19" y="21"/>
                    </a:lnTo>
                    <a:lnTo>
                      <a:pt x="33" y="33"/>
                    </a:lnTo>
                    <a:lnTo>
                      <a:pt x="53" y="48"/>
                    </a:lnTo>
                    <a:lnTo>
                      <a:pt x="77" y="64"/>
                    </a:lnTo>
                    <a:lnTo>
                      <a:pt x="106" y="79"/>
                    </a:lnTo>
                    <a:lnTo>
                      <a:pt x="139" y="9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3" name="Freeform 285"/>
              <p:cNvSpPr>
                <a:spLocks/>
              </p:cNvSpPr>
              <p:nvPr/>
            </p:nvSpPr>
            <p:spPr bwMode="auto">
              <a:xfrm>
                <a:off x="784" y="1952"/>
                <a:ext cx="67" cy="43"/>
              </a:xfrm>
              <a:custGeom>
                <a:avLst/>
                <a:gdLst>
                  <a:gd name="T0" fmla="*/ 3 w 135"/>
                  <a:gd name="T1" fmla="*/ 3 h 85"/>
                  <a:gd name="T2" fmla="*/ 3 w 135"/>
                  <a:gd name="T3" fmla="*/ 3 h 85"/>
                  <a:gd name="T4" fmla="*/ 4 w 135"/>
                  <a:gd name="T5" fmla="*/ 3 h 85"/>
                  <a:gd name="T6" fmla="*/ 4 w 135"/>
                  <a:gd name="T7" fmla="*/ 2 h 85"/>
                  <a:gd name="T8" fmla="*/ 4 w 135"/>
                  <a:gd name="T9" fmla="*/ 2 h 85"/>
                  <a:gd name="T10" fmla="*/ 3 w 135"/>
                  <a:gd name="T11" fmla="*/ 2 h 85"/>
                  <a:gd name="T12" fmla="*/ 2 w 135"/>
                  <a:gd name="T13" fmla="*/ 2 h 85"/>
                  <a:gd name="T14" fmla="*/ 1 w 135"/>
                  <a:gd name="T15" fmla="*/ 1 h 85"/>
                  <a:gd name="T16" fmla="*/ 1 w 135"/>
                  <a:gd name="T17" fmla="*/ 1 h 85"/>
                  <a:gd name="T18" fmla="*/ 0 w 135"/>
                  <a:gd name="T19" fmla="*/ 1 h 85"/>
                  <a:gd name="T20" fmla="*/ 0 w 135"/>
                  <a:gd name="T21" fmla="*/ 1 h 85"/>
                  <a:gd name="T22" fmla="*/ 0 w 135"/>
                  <a:gd name="T23" fmla="*/ 1 h 85"/>
                  <a:gd name="T24" fmla="*/ 0 w 135"/>
                  <a:gd name="T25" fmla="*/ 0 h 85"/>
                  <a:gd name="T26" fmla="*/ 0 w 135"/>
                  <a:gd name="T27" fmla="*/ 1 h 85"/>
                  <a:gd name="T28" fmla="*/ 0 w 135"/>
                  <a:gd name="T29" fmla="*/ 1 h 85"/>
                  <a:gd name="T30" fmla="*/ 0 w 135"/>
                  <a:gd name="T31" fmla="*/ 1 h 85"/>
                  <a:gd name="T32" fmla="*/ 0 w 135"/>
                  <a:gd name="T33" fmla="*/ 1 h 85"/>
                  <a:gd name="T34" fmla="*/ 1 w 135"/>
                  <a:gd name="T35" fmla="*/ 2 h 85"/>
                  <a:gd name="T36" fmla="*/ 2 w 135"/>
                  <a:gd name="T37" fmla="*/ 2 h 85"/>
                  <a:gd name="T38" fmla="*/ 2 w 135"/>
                  <a:gd name="T39" fmla="*/ 3 h 85"/>
                  <a:gd name="T40" fmla="*/ 3 w 135"/>
                  <a:gd name="T41" fmla="*/ 3 h 8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35"/>
                  <a:gd name="T64" fmla="*/ 0 h 85"/>
                  <a:gd name="T65" fmla="*/ 135 w 135"/>
                  <a:gd name="T66" fmla="*/ 85 h 8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35" h="85">
                    <a:moveTo>
                      <a:pt x="120" y="85"/>
                    </a:moveTo>
                    <a:lnTo>
                      <a:pt x="123" y="77"/>
                    </a:lnTo>
                    <a:lnTo>
                      <a:pt x="128" y="69"/>
                    </a:lnTo>
                    <a:lnTo>
                      <a:pt x="131" y="62"/>
                    </a:lnTo>
                    <a:lnTo>
                      <a:pt x="135" y="54"/>
                    </a:lnTo>
                    <a:lnTo>
                      <a:pt x="110" y="46"/>
                    </a:lnTo>
                    <a:lnTo>
                      <a:pt x="85" y="38"/>
                    </a:lnTo>
                    <a:lnTo>
                      <a:pt x="62" y="29"/>
                    </a:lnTo>
                    <a:lnTo>
                      <a:pt x="42" y="19"/>
                    </a:lnTo>
                    <a:lnTo>
                      <a:pt x="24" y="12"/>
                    </a:lnTo>
                    <a:lnTo>
                      <a:pt x="12" y="6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7" y="8"/>
                    </a:lnTo>
                    <a:lnTo>
                      <a:pt x="16" y="18"/>
                    </a:lnTo>
                    <a:lnTo>
                      <a:pt x="29" y="30"/>
                    </a:lnTo>
                    <a:lnTo>
                      <a:pt x="45" y="44"/>
                    </a:lnTo>
                    <a:lnTo>
                      <a:pt x="66" y="57"/>
                    </a:lnTo>
                    <a:lnTo>
                      <a:pt x="91" y="71"/>
                    </a:lnTo>
                    <a:lnTo>
                      <a:pt x="120" y="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4" name="Freeform 286"/>
              <p:cNvSpPr>
                <a:spLocks/>
              </p:cNvSpPr>
              <p:nvPr/>
            </p:nvSpPr>
            <p:spPr bwMode="auto">
              <a:xfrm>
                <a:off x="776" y="1997"/>
                <a:ext cx="53" cy="36"/>
              </a:xfrm>
              <a:custGeom>
                <a:avLst/>
                <a:gdLst>
                  <a:gd name="T0" fmla="*/ 3 w 106"/>
                  <a:gd name="T1" fmla="*/ 3 h 71"/>
                  <a:gd name="T2" fmla="*/ 3 w 106"/>
                  <a:gd name="T3" fmla="*/ 2 h 71"/>
                  <a:gd name="T4" fmla="*/ 4 w 106"/>
                  <a:gd name="T5" fmla="*/ 2 h 71"/>
                  <a:gd name="T6" fmla="*/ 4 w 106"/>
                  <a:gd name="T7" fmla="*/ 2 h 71"/>
                  <a:gd name="T8" fmla="*/ 4 w 106"/>
                  <a:gd name="T9" fmla="*/ 2 h 71"/>
                  <a:gd name="T10" fmla="*/ 3 w 106"/>
                  <a:gd name="T11" fmla="*/ 2 h 71"/>
                  <a:gd name="T12" fmla="*/ 3 w 106"/>
                  <a:gd name="T13" fmla="*/ 1 h 71"/>
                  <a:gd name="T14" fmla="*/ 2 w 106"/>
                  <a:gd name="T15" fmla="*/ 1 h 71"/>
                  <a:gd name="T16" fmla="*/ 1 w 106"/>
                  <a:gd name="T17" fmla="*/ 1 h 71"/>
                  <a:gd name="T18" fmla="*/ 1 w 106"/>
                  <a:gd name="T19" fmla="*/ 1 h 71"/>
                  <a:gd name="T20" fmla="*/ 1 w 106"/>
                  <a:gd name="T21" fmla="*/ 1 h 71"/>
                  <a:gd name="T22" fmla="*/ 1 w 106"/>
                  <a:gd name="T23" fmla="*/ 1 h 71"/>
                  <a:gd name="T24" fmla="*/ 0 w 106"/>
                  <a:gd name="T25" fmla="*/ 0 h 71"/>
                  <a:gd name="T26" fmla="*/ 1 w 106"/>
                  <a:gd name="T27" fmla="*/ 1 h 71"/>
                  <a:gd name="T28" fmla="*/ 1 w 106"/>
                  <a:gd name="T29" fmla="*/ 1 h 71"/>
                  <a:gd name="T30" fmla="*/ 1 w 106"/>
                  <a:gd name="T31" fmla="*/ 1 h 71"/>
                  <a:gd name="T32" fmla="*/ 1 w 106"/>
                  <a:gd name="T33" fmla="*/ 1 h 71"/>
                  <a:gd name="T34" fmla="*/ 2 w 106"/>
                  <a:gd name="T35" fmla="*/ 2 h 71"/>
                  <a:gd name="T36" fmla="*/ 2 w 106"/>
                  <a:gd name="T37" fmla="*/ 2 h 71"/>
                  <a:gd name="T38" fmla="*/ 3 w 106"/>
                  <a:gd name="T39" fmla="*/ 2 h 71"/>
                  <a:gd name="T40" fmla="*/ 3 w 106"/>
                  <a:gd name="T41" fmla="*/ 3 h 7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6"/>
                  <a:gd name="T64" fmla="*/ 0 h 71"/>
                  <a:gd name="T65" fmla="*/ 106 w 106"/>
                  <a:gd name="T66" fmla="*/ 71 h 7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6" h="71">
                    <a:moveTo>
                      <a:pt x="91" y="71"/>
                    </a:moveTo>
                    <a:lnTo>
                      <a:pt x="94" y="64"/>
                    </a:lnTo>
                    <a:lnTo>
                      <a:pt x="99" y="57"/>
                    </a:lnTo>
                    <a:lnTo>
                      <a:pt x="102" y="51"/>
                    </a:lnTo>
                    <a:lnTo>
                      <a:pt x="106" y="45"/>
                    </a:lnTo>
                    <a:lnTo>
                      <a:pt x="85" y="38"/>
                    </a:lnTo>
                    <a:lnTo>
                      <a:pt x="66" y="30"/>
                    </a:lnTo>
                    <a:lnTo>
                      <a:pt x="47" y="23"/>
                    </a:lnTo>
                    <a:lnTo>
                      <a:pt x="32" y="15"/>
                    </a:lnTo>
                    <a:lnTo>
                      <a:pt x="18" y="9"/>
                    </a:lnTo>
                    <a:lnTo>
                      <a:pt x="8" y="4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6" y="7"/>
                    </a:lnTo>
                    <a:lnTo>
                      <a:pt x="13" y="13"/>
                    </a:lnTo>
                    <a:lnTo>
                      <a:pt x="22" y="23"/>
                    </a:lnTo>
                    <a:lnTo>
                      <a:pt x="35" y="34"/>
                    </a:lnTo>
                    <a:lnTo>
                      <a:pt x="51" y="46"/>
                    </a:lnTo>
                    <a:lnTo>
                      <a:pt x="69" y="58"/>
                    </a:lnTo>
                    <a:lnTo>
                      <a:pt x="91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5" name="Freeform 287"/>
              <p:cNvSpPr>
                <a:spLocks/>
              </p:cNvSpPr>
              <p:nvPr/>
            </p:nvSpPr>
            <p:spPr bwMode="auto">
              <a:xfrm>
                <a:off x="768" y="2042"/>
                <a:ext cx="40" cy="30"/>
              </a:xfrm>
              <a:custGeom>
                <a:avLst/>
                <a:gdLst>
                  <a:gd name="T0" fmla="*/ 3 w 80"/>
                  <a:gd name="T1" fmla="*/ 2 h 59"/>
                  <a:gd name="T2" fmla="*/ 3 w 80"/>
                  <a:gd name="T3" fmla="*/ 2 h 59"/>
                  <a:gd name="T4" fmla="*/ 3 w 80"/>
                  <a:gd name="T5" fmla="*/ 2 h 59"/>
                  <a:gd name="T6" fmla="*/ 3 w 80"/>
                  <a:gd name="T7" fmla="*/ 2 h 59"/>
                  <a:gd name="T8" fmla="*/ 3 w 80"/>
                  <a:gd name="T9" fmla="*/ 2 h 59"/>
                  <a:gd name="T10" fmla="*/ 2 w 80"/>
                  <a:gd name="T11" fmla="*/ 1 h 59"/>
                  <a:gd name="T12" fmla="*/ 2 w 80"/>
                  <a:gd name="T13" fmla="*/ 1 h 59"/>
                  <a:gd name="T14" fmla="*/ 2 w 80"/>
                  <a:gd name="T15" fmla="*/ 1 h 59"/>
                  <a:gd name="T16" fmla="*/ 1 w 80"/>
                  <a:gd name="T17" fmla="*/ 1 h 59"/>
                  <a:gd name="T18" fmla="*/ 1 w 80"/>
                  <a:gd name="T19" fmla="*/ 1 h 59"/>
                  <a:gd name="T20" fmla="*/ 1 w 80"/>
                  <a:gd name="T21" fmla="*/ 1 h 59"/>
                  <a:gd name="T22" fmla="*/ 1 w 80"/>
                  <a:gd name="T23" fmla="*/ 1 h 59"/>
                  <a:gd name="T24" fmla="*/ 0 w 80"/>
                  <a:gd name="T25" fmla="*/ 0 h 59"/>
                  <a:gd name="T26" fmla="*/ 1 w 80"/>
                  <a:gd name="T27" fmla="*/ 1 h 59"/>
                  <a:gd name="T28" fmla="*/ 1 w 80"/>
                  <a:gd name="T29" fmla="*/ 1 h 59"/>
                  <a:gd name="T30" fmla="*/ 1 w 80"/>
                  <a:gd name="T31" fmla="*/ 1 h 59"/>
                  <a:gd name="T32" fmla="*/ 1 w 80"/>
                  <a:gd name="T33" fmla="*/ 1 h 59"/>
                  <a:gd name="T34" fmla="*/ 1 w 80"/>
                  <a:gd name="T35" fmla="*/ 1 h 59"/>
                  <a:gd name="T36" fmla="*/ 2 w 80"/>
                  <a:gd name="T37" fmla="*/ 2 h 59"/>
                  <a:gd name="T38" fmla="*/ 2 w 80"/>
                  <a:gd name="T39" fmla="*/ 2 h 59"/>
                  <a:gd name="T40" fmla="*/ 3 w 80"/>
                  <a:gd name="T41" fmla="*/ 2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0"/>
                  <a:gd name="T64" fmla="*/ 0 h 59"/>
                  <a:gd name="T65" fmla="*/ 80 w 80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0" h="59">
                    <a:moveTo>
                      <a:pt x="69" y="59"/>
                    </a:moveTo>
                    <a:lnTo>
                      <a:pt x="71" y="54"/>
                    </a:lnTo>
                    <a:lnTo>
                      <a:pt x="75" y="47"/>
                    </a:lnTo>
                    <a:lnTo>
                      <a:pt x="78" y="41"/>
                    </a:lnTo>
                    <a:lnTo>
                      <a:pt x="80" y="35"/>
                    </a:lnTo>
                    <a:lnTo>
                      <a:pt x="64" y="28"/>
                    </a:lnTo>
                    <a:lnTo>
                      <a:pt x="49" y="23"/>
                    </a:lnTo>
                    <a:lnTo>
                      <a:pt x="36" y="17"/>
                    </a:lnTo>
                    <a:lnTo>
                      <a:pt x="23" y="11"/>
                    </a:lnTo>
                    <a:lnTo>
                      <a:pt x="14" y="6"/>
                    </a:lnTo>
                    <a:lnTo>
                      <a:pt x="6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4" y="4"/>
                    </a:lnTo>
                    <a:lnTo>
                      <a:pt x="9" y="11"/>
                    </a:lnTo>
                    <a:lnTo>
                      <a:pt x="17" y="18"/>
                    </a:lnTo>
                    <a:lnTo>
                      <a:pt x="26" y="27"/>
                    </a:lnTo>
                    <a:lnTo>
                      <a:pt x="38" y="38"/>
                    </a:lnTo>
                    <a:lnTo>
                      <a:pt x="53" y="48"/>
                    </a:lnTo>
                    <a:lnTo>
                      <a:pt x="69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6" name="Freeform 288"/>
              <p:cNvSpPr>
                <a:spLocks/>
              </p:cNvSpPr>
              <p:nvPr/>
            </p:nvSpPr>
            <p:spPr bwMode="auto">
              <a:xfrm>
                <a:off x="760" y="2087"/>
                <a:ext cx="31" cy="25"/>
              </a:xfrm>
              <a:custGeom>
                <a:avLst/>
                <a:gdLst>
                  <a:gd name="T0" fmla="*/ 2 w 61"/>
                  <a:gd name="T1" fmla="*/ 2 h 50"/>
                  <a:gd name="T2" fmla="*/ 2 w 61"/>
                  <a:gd name="T3" fmla="*/ 2 h 50"/>
                  <a:gd name="T4" fmla="*/ 2 w 61"/>
                  <a:gd name="T5" fmla="*/ 2 h 50"/>
                  <a:gd name="T6" fmla="*/ 2 w 61"/>
                  <a:gd name="T7" fmla="*/ 2 h 50"/>
                  <a:gd name="T8" fmla="*/ 2 w 61"/>
                  <a:gd name="T9" fmla="*/ 1 h 50"/>
                  <a:gd name="T10" fmla="*/ 2 w 61"/>
                  <a:gd name="T11" fmla="*/ 1 h 50"/>
                  <a:gd name="T12" fmla="*/ 2 w 61"/>
                  <a:gd name="T13" fmla="*/ 1 h 50"/>
                  <a:gd name="T14" fmla="*/ 1 w 61"/>
                  <a:gd name="T15" fmla="*/ 1 h 50"/>
                  <a:gd name="T16" fmla="*/ 1 w 61"/>
                  <a:gd name="T17" fmla="*/ 1 h 50"/>
                  <a:gd name="T18" fmla="*/ 1 w 61"/>
                  <a:gd name="T19" fmla="*/ 1 h 50"/>
                  <a:gd name="T20" fmla="*/ 1 w 61"/>
                  <a:gd name="T21" fmla="*/ 1 h 50"/>
                  <a:gd name="T22" fmla="*/ 1 w 61"/>
                  <a:gd name="T23" fmla="*/ 1 h 50"/>
                  <a:gd name="T24" fmla="*/ 0 w 61"/>
                  <a:gd name="T25" fmla="*/ 0 h 50"/>
                  <a:gd name="T26" fmla="*/ 1 w 61"/>
                  <a:gd name="T27" fmla="*/ 1 h 50"/>
                  <a:gd name="T28" fmla="*/ 1 w 61"/>
                  <a:gd name="T29" fmla="*/ 1 h 50"/>
                  <a:gd name="T30" fmla="*/ 1 w 61"/>
                  <a:gd name="T31" fmla="*/ 1 h 50"/>
                  <a:gd name="T32" fmla="*/ 1 w 61"/>
                  <a:gd name="T33" fmla="*/ 1 h 50"/>
                  <a:gd name="T34" fmla="*/ 1 w 61"/>
                  <a:gd name="T35" fmla="*/ 1 h 50"/>
                  <a:gd name="T36" fmla="*/ 1 w 61"/>
                  <a:gd name="T37" fmla="*/ 1 h 50"/>
                  <a:gd name="T38" fmla="*/ 2 w 61"/>
                  <a:gd name="T39" fmla="*/ 2 h 50"/>
                  <a:gd name="T40" fmla="*/ 2 w 61"/>
                  <a:gd name="T41" fmla="*/ 2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1"/>
                  <a:gd name="T64" fmla="*/ 0 h 50"/>
                  <a:gd name="T65" fmla="*/ 61 w 61"/>
                  <a:gd name="T66" fmla="*/ 50 h 5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1" h="50">
                    <a:moveTo>
                      <a:pt x="53" y="50"/>
                    </a:moveTo>
                    <a:lnTo>
                      <a:pt x="55" y="44"/>
                    </a:lnTo>
                    <a:lnTo>
                      <a:pt x="56" y="40"/>
                    </a:lnTo>
                    <a:lnTo>
                      <a:pt x="59" y="34"/>
                    </a:lnTo>
                    <a:lnTo>
                      <a:pt x="61" y="29"/>
                    </a:lnTo>
                    <a:lnTo>
                      <a:pt x="48" y="23"/>
                    </a:lnTo>
                    <a:lnTo>
                      <a:pt x="37" y="19"/>
                    </a:lnTo>
                    <a:lnTo>
                      <a:pt x="26" y="13"/>
                    </a:lnTo>
                    <a:lnTo>
                      <a:pt x="17" y="10"/>
                    </a:lnTo>
                    <a:lnTo>
                      <a:pt x="10" y="5"/>
                    </a:lnTo>
                    <a:lnTo>
                      <a:pt x="5" y="3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7" y="10"/>
                    </a:lnTo>
                    <a:lnTo>
                      <a:pt x="13" y="15"/>
                    </a:lnTo>
                    <a:lnTo>
                      <a:pt x="19" y="23"/>
                    </a:lnTo>
                    <a:lnTo>
                      <a:pt x="29" y="31"/>
                    </a:lnTo>
                    <a:lnTo>
                      <a:pt x="40" y="41"/>
                    </a:lnTo>
                    <a:lnTo>
                      <a:pt x="53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27" name="Group 249"/>
            <p:cNvGrpSpPr>
              <a:grpSpLocks/>
            </p:cNvGrpSpPr>
            <p:nvPr/>
          </p:nvGrpSpPr>
          <p:grpSpPr bwMode="auto">
            <a:xfrm>
              <a:off x="612" y="1457"/>
              <a:ext cx="1038" cy="1039"/>
              <a:chOff x="164" y="755"/>
              <a:chExt cx="880" cy="925"/>
            </a:xfrm>
          </p:grpSpPr>
          <p:sp>
            <p:nvSpPr>
              <p:cNvPr id="30728" name="Freeform 222"/>
              <p:cNvSpPr>
                <a:spLocks/>
              </p:cNvSpPr>
              <p:nvPr/>
            </p:nvSpPr>
            <p:spPr bwMode="auto">
              <a:xfrm flipH="1">
                <a:off x="203" y="762"/>
                <a:ext cx="733" cy="522"/>
              </a:xfrm>
              <a:custGeom>
                <a:avLst/>
                <a:gdLst>
                  <a:gd name="T0" fmla="*/ 0 w 2536"/>
                  <a:gd name="T1" fmla="*/ 3 h 1746"/>
                  <a:gd name="T2" fmla="*/ 0 w 2536"/>
                  <a:gd name="T3" fmla="*/ 2 h 1746"/>
                  <a:gd name="T4" fmla="*/ 1 w 2536"/>
                  <a:gd name="T5" fmla="*/ 2 h 1746"/>
                  <a:gd name="T6" fmla="*/ 1 w 2536"/>
                  <a:gd name="T7" fmla="*/ 2 h 1746"/>
                  <a:gd name="T8" fmla="*/ 4 w 2536"/>
                  <a:gd name="T9" fmla="*/ 0 h 1746"/>
                  <a:gd name="T10" fmla="*/ 5 w 2536"/>
                  <a:gd name="T11" fmla="*/ 0 h 1746"/>
                  <a:gd name="T12" fmla="*/ 5 w 2536"/>
                  <a:gd name="T13" fmla="*/ 1 h 1746"/>
                  <a:gd name="T14" fmla="*/ 3 w 2536"/>
                  <a:gd name="T15" fmla="*/ 3 h 1746"/>
                  <a:gd name="T16" fmla="*/ 3 w 2536"/>
                  <a:gd name="T17" fmla="*/ 4 h 1746"/>
                  <a:gd name="T18" fmla="*/ 0 w 2536"/>
                  <a:gd name="T19" fmla="*/ 3 h 1746"/>
                  <a:gd name="T20" fmla="*/ 0 w 2536"/>
                  <a:gd name="T21" fmla="*/ 3 h 17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536"/>
                  <a:gd name="T34" fmla="*/ 0 h 1746"/>
                  <a:gd name="T35" fmla="*/ 2536 w 2536"/>
                  <a:gd name="T36" fmla="*/ 1746 h 17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536" h="1746">
                    <a:moveTo>
                      <a:pt x="0" y="1206"/>
                    </a:moveTo>
                    <a:lnTo>
                      <a:pt x="130" y="1040"/>
                    </a:lnTo>
                    <a:lnTo>
                      <a:pt x="326" y="968"/>
                    </a:lnTo>
                    <a:lnTo>
                      <a:pt x="706" y="927"/>
                    </a:lnTo>
                    <a:lnTo>
                      <a:pt x="1986" y="0"/>
                    </a:lnTo>
                    <a:lnTo>
                      <a:pt x="2536" y="155"/>
                    </a:lnTo>
                    <a:lnTo>
                      <a:pt x="2525" y="340"/>
                    </a:lnTo>
                    <a:lnTo>
                      <a:pt x="1381" y="1217"/>
                    </a:lnTo>
                    <a:lnTo>
                      <a:pt x="1291" y="1746"/>
                    </a:lnTo>
                    <a:lnTo>
                      <a:pt x="0" y="1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9" name="Freeform 227"/>
              <p:cNvSpPr>
                <a:spLocks/>
              </p:cNvSpPr>
              <p:nvPr/>
            </p:nvSpPr>
            <p:spPr bwMode="auto">
              <a:xfrm flipH="1">
                <a:off x="563" y="1518"/>
                <a:ext cx="106" cy="141"/>
              </a:xfrm>
              <a:custGeom>
                <a:avLst/>
                <a:gdLst>
                  <a:gd name="T0" fmla="*/ 0 w 366"/>
                  <a:gd name="T1" fmla="*/ 0 h 473"/>
                  <a:gd name="T2" fmla="*/ 0 w 366"/>
                  <a:gd name="T3" fmla="*/ 1 h 473"/>
                  <a:gd name="T4" fmla="*/ 0 w 366"/>
                  <a:gd name="T5" fmla="*/ 1 h 473"/>
                  <a:gd name="T6" fmla="*/ 1 w 366"/>
                  <a:gd name="T7" fmla="*/ 0 h 473"/>
                  <a:gd name="T8" fmla="*/ 1 w 366"/>
                  <a:gd name="T9" fmla="*/ 0 h 473"/>
                  <a:gd name="T10" fmla="*/ 0 w 366"/>
                  <a:gd name="T11" fmla="*/ 0 h 473"/>
                  <a:gd name="T12" fmla="*/ 0 w 366"/>
                  <a:gd name="T13" fmla="*/ 0 h 47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6"/>
                  <a:gd name="T22" fmla="*/ 0 h 473"/>
                  <a:gd name="T23" fmla="*/ 366 w 366"/>
                  <a:gd name="T24" fmla="*/ 473 h 47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6" h="473">
                    <a:moveTo>
                      <a:pt x="164" y="0"/>
                    </a:moveTo>
                    <a:lnTo>
                      <a:pt x="0" y="473"/>
                    </a:lnTo>
                    <a:lnTo>
                      <a:pt x="124" y="472"/>
                    </a:lnTo>
                    <a:lnTo>
                      <a:pt x="309" y="196"/>
                    </a:lnTo>
                    <a:lnTo>
                      <a:pt x="366" y="63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8989A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0" name="Freeform 228"/>
              <p:cNvSpPr>
                <a:spLocks/>
              </p:cNvSpPr>
              <p:nvPr/>
            </p:nvSpPr>
            <p:spPr bwMode="auto">
              <a:xfrm flipH="1">
                <a:off x="589" y="1524"/>
                <a:ext cx="85" cy="140"/>
              </a:xfrm>
              <a:custGeom>
                <a:avLst/>
                <a:gdLst>
                  <a:gd name="T0" fmla="*/ 1 w 293"/>
                  <a:gd name="T1" fmla="*/ 0 h 470"/>
                  <a:gd name="T2" fmla="*/ 0 w 293"/>
                  <a:gd name="T3" fmla="*/ 1 h 470"/>
                  <a:gd name="T4" fmla="*/ 0 w 293"/>
                  <a:gd name="T5" fmla="*/ 1 h 470"/>
                  <a:gd name="T6" fmla="*/ 0 w 293"/>
                  <a:gd name="T7" fmla="*/ 0 h 470"/>
                  <a:gd name="T8" fmla="*/ 1 w 293"/>
                  <a:gd name="T9" fmla="*/ 0 h 470"/>
                  <a:gd name="T10" fmla="*/ 1 w 293"/>
                  <a:gd name="T11" fmla="*/ 0 h 4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93"/>
                  <a:gd name="T19" fmla="*/ 0 h 470"/>
                  <a:gd name="T20" fmla="*/ 293 w 293"/>
                  <a:gd name="T21" fmla="*/ 470 h 47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93" h="470">
                    <a:moveTo>
                      <a:pt x="293" y="0"/>
                    </a:moveTo>
                    <a:lnTo>
                      <a:pt x="82" y="470"/>
                    </a:lnTo>
                    <a:lnTo>
                      <a:pt x="0" y="444"/>
                    </a:lnTo>
                    <a:lnTo>
                      <a:pt x="146" y="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C5C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1" name="Freeform 229"/>
              <p:cNvSpPr>
                <a:spLocks/>
              </p:cNvSpPr>
              <p:nvPr/>
            </p:nvSpPr>
            <p:spPr bwMode="auto">
              <a:xfrm flipH="1">
                <a:off x="995" y="1344"/>
                <a:ext cx="46" cy="155"/>
              </a:xfrm>
              <a:custGeom>
                <a:avLst/>
                <a:gdLst>
                  <a:gd name="T0" fmla="*/ 0 w 159"/>
                  <a:gd name="T1" fmla="*/ 0 h 516"/>
                  <a:gd name="T2" fmla="*/ 0 w 159"/>
                  <a:gd name="T3" fmla="*/ 1 h 516"/>
                  <a:gd name="T4" fmla="*/ 0 w 159"/>
                  <a:gd name="T5" fmla="*/ 1 h 516"/>
                  <a:gd name="T6" fmla="*/ 0 w 159"/>
                  <a:gd name="T7" fmla="*/ 1 h 516"/>
                  <a:gd name="T8" fmla="*/ 0 w 159"/>
                  <a:gd name="T9" fmla="*/ 0 h 516"/>
                  <a:gd name="T10" fmla="*/ 0 w 159"/>
                  <a:gd name="T11" fmla="*/ 0 h 5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9"/>
                  <a:gd name="T19" fmla="*/ 0 h 516"/>
                  <a:gd name="T20" fmla="*/ 159 w 159"/>
                  <a:gd name="T21" fmla="*/ 516 h 5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9" h="516">
                    <a:moveTo>
                      <a:pt x="159" y="0"/>
                    </a:moveTo>
                    <a:lnTo>
                      <a:pt x="0" y="413"/>
                    </a:lnTo>
                    <a:lnTo>
                      <a:pt x="16" y="457"/>
                    </a:lnTo>
                    <a:lnTo>
                      <a:pt x="159" y="516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B8B8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2" name="Freeform 230"/>
              <p:cNvSpPr>
                <a:spLocks/>
              </p:cNvSpPr>
              <p:nvPr/>
            </p:nvSpPr>
            <p:spPr bwMode="auto">
              <a:xfrm flipH="1">
                <a:off x="728" y="1330"/>
                <a:ext cx="316" cy="278"/>
              </a:xfrm>
              <a:custGeom>
                <a:avLst/>
                <a:gdLst>
                  <a:gd name="T0" fmla="*/ 0 w 1090"/>
                  <a:gd name="T1" fmla="*/ 1 h 928"/>
                  <a:gd name="T2" fmla="*/ 0 w 1090"/>
                  <a:gd name="T3" fmla="*/ 0 h 928"/>
                  <a:gd name="T4" fmla="*/ 2 w 1090"/>
                  <a:gd name="T5" fmla="*/ 1 h 928"/>
                  <a:gd name="T6" fmla="*/ 2 w 1090"/>
                  <a:gd name="T7" fmla="*/ 2 h 928"/>
                  <a:gd name="T8" fmla="*/ 0 w 1090"/>
                  <a:gd name="T9" fmla="*/ 1 h 928"/>
                  <a:gd name="T10" fmla="*/ 0 w 1090"/>
                  <a:gd name="T11" fmla="*/ 0 h 928"/>
                  <a:gd name="T12" fmla="*/ 0 w 1090"/>
                  <a:gd name="T13" fmla="*/ 1 h 928"/>
                  <a:gd name="T14" fmla="*/ 0 w 1090"/>
                  <a:gd name="T15" fmla="*/ 1 h 928"/>
                  <a:gd name="T16" fmla="*/ 0 w 1090"/>
                  <a:gd name="T17" fmla="*/ 1 h 928"/>
                  <a:gd name="T18" fmla="*/ 0 w 1090"/>
                  <a:gd name="T19" fmla="*/ 1 h 9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0"/>
                  <a:gd name="T31" fmla="*/ 0 h 928"/>
                  <a:gd name="T32" fmla="*/ 1090 w 1090"/>
                  <a:gd name="T33" fmla="*/ 928 h 9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0" h="928">
                    <a:moveTo>
                      <a:pt x="11" y="419"/>
                    </a:moveTo>
                    <a:lnTo>
                      <a:pt x="129" y="0"/>
                    </a:lnTo>
                    <a:lnTo>
                      <a:pt x="1090" y="481"/>
                    </a:lnTo>
                    <a:lnTo>
                      <a:pt x="942" y="928"/>
                    </a:lnTo>
                    <a:lnTo>
                      <a:pt x="123" y="548"/>
                    </a:lnTo>
                    <a:lnTo>
                      <a:pt x="165" y="94"/>
                    </a:lnTo>
                    <a:lnTo>
                      <a:pt x="27" y="509"/>
                    </a:lnTo>
                    <a:lnTo>
                      <a:pt x="0" y="465"/>
                    </a:lnTo>
                    <a:lnTo>
                      <a:pt x="11" y="419"/>
                    </a:lnTo>
                    <a:close/>
                  </a:path>
                </a:pathLst>
              </a:custGeom>
              <a:solidFill>
                <a:srgbClr val="8989A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3" name="Freeform 231"/>
              <p:cNvSpPr>
                <a:spLocks/>
              </p:cNvSpPr>
              <p:nvPr/>
            </p:nvSpPr>
            <p:spPr bwMode="auto">
              <a:xfrm flipH="1">
                <a:off x="203" y="811"/>
                <a:ext cx="375" cy="412"/>
              </a:xfrm>
              <a:custGeom>
                <a:avLst/>
                <a:gdLst>
                  <a:gd name="T0" fmla="*/ 0 w 1296"/>
                  <a:gd name="T1" fmla="*/ 3 h 1376"/>
                  <a:gd name="T2" fmla="*/ 0 w 1296"/>
                  <a:gd name="T3" fmla="*/ 3 h 1376"/>
                  <a:gd name="T4" fmla="*/ 0 w 1296"/>
                  <a:gd name="T5" fmla="*/ 3 h 1376"/>
                  <a:gd name="T6" fmla="*/ 0 w 1296"/>
                  <a:gd name="T7" fmla="*/ 3 h 1376"/>
                  <a:gd name="T8" fmla="*/ 0 w 1296"/>
                  <a:gd name="T9" fmla="*/ 2 h 1376"/>
                  <a:gd name="T10" fmla="*/ 0 w 1296"/>
                  <a:gd name="T11" fmla="*/ 2 h 1376"/>
                  <a:gd name="T12" fmla="*/ 0 w 1296"/>
                  <a:gd name="T13" fmla="*/ 2 h 1376"/>
                  <a:gd name="T14" fmla="*/ 1 w 1296"/>
                  <a:gd name="T15" fmla="*/ 2 h 1376"/>
                  <a:gd name="T16" fmla="*/ 1 w 1296"/>
                  <a:gd name="T17" fmla="*/ 1 h 1376"/>
                  <a:gd name="T18" fmla="*/ 1 w 1296"/>
                  <a:gd name="T19" fmla="*/ 1 h 1376"/>
                  <a:gd name="T20" fmla="*/ 3 w 1296"/>
                  <a:gd name="T21" fmla="*/ 0 h 1376"/>
                  <a:gd name="T22" fmla="*/ 3 w 1296"/>
                  <a:gd name="T23" fmla="*/ 0 h 1376"/>
                  <a:gd name="T24" fmla="*/ 0 w 1296"/>
                  <a:gd name="T25" fmla="*/ 2 h 1376"/>
                  <a:gd name="T26" fmla="*/ 0 w 1296"/>
                  <a:gd name="T27" fmla="*/ 3 h 1376"/>
                  <a:gd name="T28" fmla="*/ 0 w 1296"/>
                  <a:gd name="T29" fmla="*/ 3 h 13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96"/>
                  <a:gd name="T46" fmla="*/ 0 h 1376"/>
                  <a:gd name="T47" fmla="*/ 1296 w 1296"/>
                  <a:gd name="T48" fmla="*/ 1376 h 13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96" h="1376">
                    <a:moveTo>
                      <a:pt x="62" y="1376"/>
                    </a:moveTo>
                    <a:lnTo>
                      <a:pt x="50" y="1285"/>
                    </a:lnTo>
                    <a:lnTo>
                      <a:pt x="25" y="1204"/>
                    </a:lnTo>
                    <a:lnTo>
                      <a:pt x="7" y="1111"/>
                    </a:lnTo>
                    <a:lnTo>
                      <a:pt x="0" y="1018"/>
                    </a:lnTo>
                    <a:lnTo>
                      <a:pt x="35" y="942"/>
                    </a:lnTo>
                    <a:lnTo>
                      <a:pt x="109" y="863"/>
                    </a:lnTo>
                    <a:lnTo>
                      <a:pt x="243" y="775"/>
                    </a:lnTo>
                    <a:lnTo>
                      <a:pt x="461" y="625"/>
                    </a:lnTo>
                    <a:lnTo>
                      <a:pt x="734" y="441"/>
                    </a:lnTo>
                    <a:lnTo>
                      <a:pt x="1289" y="0"/>
                    </a:lnTo>
                    <a:lnTo>
                      <a:pt x="1296" y="135"/>
                    </a:lnTo>
                    <a:lnTo>
                      <a:pt x="152" y="1037"/>
                    </a:lnTo>
                    <a:lnTo>
                      <a:pt x="62" y="1376"/>
                    </a:lnTo>
                    <a:close/>
                  </a:path>
                </a:pathLst>
              </a:custGeom>
              <a:solidFill>
                <a:srgbClr val="E8D9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4" name="Freeform 232"/>
              <p:cNvSpPr>
                <a:spLocks/>
              </p:cNvSpPr>
              <p:nvPr/>
            </p:nvSpPr>
            <p:spPr bwMode="auto">
              <a:xfrm flipH="1">
                <a:off x="543" y="1073"/>
                <a:ext cx="406" cy="243"/>
              </a:xfrm>
              <a:custGeom>
                <a:avLst/>
                <a:gdLst>
                  <a:gd name="T0" fmla="*/ 0 w 1404"/>
                  <a:gd name="T1" fmla="*/ 0 h 811"/>
                  <a:gd name="T2" fmla="*/ 0 w 1404"/>
                  <a:gd name="T3" fmla="*/ 0 h 811"/>
                  <a:gd name="T4" fmla="*/ 0 w 1404"/>
                  <a:gd name="T5" fmla="*/ 0 h 811"/>
                  <a:gd name="T6" fmla="*/ 1 w 1404"/>
                  <a:gd name="T7" fmla="*/ 0 h 811"/>
                  <a:gd name="T8" fmla="*/ 1 w 1404"/>
                  <a:gd name="T9" fmla="*/ 0 h 811"/>
                  <a:gd name="T10" fmla="*/ 2 w 1404"/>
                  <a:gd name="T11" fmla="*/ 1 h 811"/>
                  <a:gd name="T12" fmla="*/ 2 w 1404"/>
                  <a:gd name="T13" fmla="*/ 1 h 811"/>
                  <a:gd name="T14" fmla="*/ 3 w 1404"/>
                  <a:gd name="T15" fmla="*/ 1 h 811"/>
                  <a:gd name="T16" fmla="*/ 3 w 1404"/>
                  <a:gd name="T17" fmla="*/ 1 h 811"/>
                  <a:gd name="T18" fmla="*/ 3 w 1404"/>
                  <a:gd name="T19" fmla="*/ 1 h 811"/>
                  <a:gd name="T20" fmla="*/ 3 w 1404"/>
                  <a:gd name="T21" fmla="*/ 1 h 811"/>
                  <a:gd name="T22" fmla="*/ 3 w 1404"/>
                  <a:gd name="T23" fmla="*/ 2 h 811"/>
                  <a:gd name="T24" fmla="*/ 0 w 1404"/>
                  <a:gd name="T25" fmla="*/ 1 h 811"/>
                  <a:gd name="T26" fmla="*/ 0 w 1404"/>
                  <a:gd name="T27" fmla="*/ 0 h 811"/>
                  <a:gd name="T28" fmla="*/ 0 w 1404"/>
                  <a:gd name="T29" fmla="*/ 0 h 811"/>
                  <a:gd name="T30" fmla="*/ 0 w 1404"/>
                  <a:gd name="T31" fmla="*/ 0 h 8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404"/>
                  <a:gd name="T49" fmla="*/ 0 h 811"/>
                  <a:gd name="T50" fmla="*/ 1404 w 1404"/>
                  <a:gd name="T51" fmla="*/ 811 h 81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404" h="811">
                    <a:moveTo>
                      <a:pt x="187" y="0"/>
                    </a:moveTo>
                    <a:lnTo>
                      <a:pt x="167" y="48"/>
                    </a:lnTo>
                    <a:lnTo>
                      <a:pt x="175" y="130"/>
                    </a:lnTo>
                    <a:lnTo>
                      <a:pt x="237" y="170"/>
                    </a:lnTo>
                    <a:lnTo>
                      <a:pt x="357" y="133"/>
                    </a:lnTo>
                    <a:lnTo>
                      <a:pt x="1073" y="435"/>
                    </a:lnTo>
                    <a:lnTo>
                      <a:pt x="1179" y="511"/>
                    </a:lnTo>
                    <a:lnTo>
                      <a:pt x="1278" y="511"/>
                    </a:lnTo>
                    <a:lnTo>
                      <a:pt x="1327" y="466"/>
                    </a:lnTo>
                    <a:lnTo>
                      <a:pt x="1359" y="360"/>
                    </a:lnTo>
                    <a:lnTo>
                      <a:pt x="1404" y="493"/>
                    </a:lnTo>
                    <a:lnTo>
                      <a:pt x="1265" y="811"/>
                    </a:lnTo>
                    <a:lnTo>
                      <a:pt x="0" y="253"/>
                    </a:lnTo>
                    <a:lnTo>
                      <a:pt x="76" y="73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E8D9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5" name="Freeform 233"/>
              <p:cNvSpPr>
                <a:spLocks/>
              </p:cNvSpPr>
              <p:nvPr/>
            </p:nvSpPr>
            <p:spPr bwMode="auto">
              <a:xfrm flipH="1">
                <a:off x="212" y="760"/>
                <a:ext cx="670" cy="420"/>
              </a:xfrm>
              <a:custGeom>
                <a:avLst/>
                <a:gdLst>
                  <a:gd name="T0" fmla="*/ 0 w 2313"/>
                  <a:gd name="T1" fmla="*/ 2 h 1404"/>
                  <a:gd name="T2" fmla="*/ 0 w 2313"/>
                  <a:gd name="T3" fmla="*/ 2 h 1404"/>
                  <a:gd name="T4" fmla="*/ 0 w 2313"/>
                  <a:gd name="T5" fmla="*/ 2 h 1404"/>
                  <a:gd name="T6" fmla="*/ 1 w 2313"/>
                  <a:gd name="T7" fmla="*/ 3 h 1404"/>
                  <a:gd name="T8" fmla="*/ 2 w 2313"/>
                  <a:gd name="T9" fmla="*/ 3 h 1404"/>
                  <a:gd name="T10" fmla="*/ 2 w 2313"/>
                  <a:gd name="T11" fmla="*/ 3 h 1404"/>
                  <a:gd name="T12" fmla="*/ 2 w 2313"/>
                  <a:gd name="T13" fmla="*/ 3 h 1404"/>
                  <a:gd name="T14" fmla="*/ 2 w 2313"/>
                  <a:gd name="T15" fmla="*/ 3 h 1404"/>
                  <a:gd name="T16" fmla="*/ 2 w 2313"/>
                  <a:gd name="T17" fmla="*/ 2 h 1404"/>
                  <a:gd name="T18" fmla="*/ 3 w 2313"/>
                  <a:gd name="T19" fmla="*/ 2 h 1404"/>
                  <a:gd name="T20" fmla="*/ 5 w 2313"/>
                  <a:gd name="T21" fmla="*/ 0 h 1404"/>
                  <a:gd name="T22" fmla="*/ 5 w 2313"/>
                  <a:gd name="T23" fmla="*/ 0 h 1404"/>
                  <a:gd name="T24" fmla="*/ 4 w 2313"/>
                  <a:gd name="T25" fmla="*/ 0 h 1404"/>
                  <a:gd name="T26" fmla="*/ 3 w 2313"/>
                  <a:gd name="T27" fmla="*/ 0 h 1404"/>
                  <a:gd name="T28" fmla="*/ 2 w 2313"/>
                  <a:gd name="T29" fmla="*/ 1 h 1404"/>
                  <a:gd name="T30" fmla="*/ 1 w 2313"/>
                  <a:gd name="T31" fmla="*/ 2 h 1404"/>
                  <a:gd name="T32" fmla="*/ 1 w 2313"/>
                  <a:gd name="T33" fmla="*/ 2 h 1404"/>
                  <a:gd name="T34" fmla="*/ 1 w 2313"/>
                  <a:gd name="T35" fmla="*/ 2 h 1404"/>
                  <a:gd name="T36" fmla="*/ 1 w 2313"/>
                  <a:gd name="T37" fmla="*/ 2 h 1404"/>
                  <a:gd name="T38" fmla="*/ 1 w 2313"/>
                  <a:gd name="T39" fmla="*/ 2 h 1404"/>
                  <a:gd name="T40" fmla="*/ 0 w 2313"/>
                  <a:gd name="T41" fmla="*/ 2 h 1404"/>
                  <a:gd name="T42" fmla="*/ 0 w 2313"/>
                  <a:gd name="T43" fmla="*/ 2 h 1404"/>
                  <a:gd name="T44" fmla="*/ 0 w 2313"/>
                  <a:gd name="T45" fmla="*/ 2 h 1404"/>
                  <a:gd name="T46" fmla="*/ 0 w 2313"/>
                  <a:gd name="T47" fmla="*/ 2 h 140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313"/>
                  <a:gd name="T73" fmla="*/ 0 h 1404"/>
                  <a:gd name="T74" fmla="*/ 2313 w 2313"/>
                  <a:gd name="T75" fmla="*/ 1404 h 1404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313" h="1404">
                    <a:moveTo>
                      <a:pt x="0" y="1039"/>
                    </a:moveTo>
                    <a:lnTo>
                      <a:pt x="73" y="1024"/>
                    </a:lnTo>
                    <a:lnTo>
                      <a:pt x="152" y="1030"/>
                    </a:lnTo>
                    <a:lnTo>
                      <a:pt x="368" y="1137"/>
                    </a:lnTo>
                    <a:lnTo>
                      <a:pt x="841" y="1352"/>
                    </a:lnTo>
                    <a:lnTo>
                      <a:pt x="1002" y="1404"/>
                    </a:lnTo>
                    <a:lnTo>
                      <a:pt x="983" y="1245"/>
                    </a:lnTo>
                    <a:lnTo>
                      <a:pt x="1005" y="1149"/>
                    </a:lnTo>
                    <a:lnTo>
                      <a:pt x="1078" y="1042"/>
                    </a:lnTo>
                    <a:lnTo>
                      <a:pt x="1265" y="911"/>
                    </a:lnTo>
                    <a:lnTo>
                      <a:pt x="2313" y="148"/>
                    </a:lnTo>
                    <a:lnTo>
                      <a:pt x="2237" y="88"/>
                    </a:lnTo>
                    <a:lnTo>
                      <a:pt x="1851" y="0"/>
                    </a:lnTo>
                    <a:lnTo>
                      <a:pt x="1469" y="184"/>
                    </a:lnTo>
                    <a:lnTo>
                      <a:pt x="889" y="631"/>
                    </a:lnTo>
                    <a:lnTo>
                      <a:pt x="659" y="860"/>
                    </a:lnTo>
                    <a:lnTo>
                      <a:pt x="523" y="920"/>
                    </a:lnTo>
                    <a:lnTo>
                      <a:pt x="438" y="951"/>
                    </a:lnTo>
                    <a:lnTo>
                      <a:pt x="313" y="967"/>
                    </a:lnTo>
                    <a:lnTo>
                      <a:pt x="226" y="967"/>
                    </a:lnTo>
                    <a:lnTo>
                      <a:pt x="127" y="982"/>
                    </a:lnTo>
                    <a:lnTo>
                      <a:pt x="34" y="1002"/>
                    </a:lnTo>
                    <a:lnTo>
                      <a:pt x="0" y="1039"/>
                    </a:lnTo>
                    <a:close/>
                  </a:path>
                </a:pathLst>
              </a:custGeom>
              <a:solidFill>
                <a:srgbClr val="E8D9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6" name="Freeform 234"/>
              <p:cNvSpPr>
                <a:spLocks/>
              </p:cNvSpPr>
              <p:nvPr/>
            </p:nvSpPr>
            <p:spPr bwMode="auto">
              <a:xfrm flipH="1">
                <a:off x="184" y="758"/>
                <a:ext cx="567" cy="487"/>
              </a:xfrm>
              <a:custGeom>
                <a:avLst/>
                <a:gdLst>
                  <a:gd name="T0" fmla="*/ 1 w 1959"/>
                  <a:gd name="T1" fmla="*/ 4 h 1627"/>
                  <a:gd name="T2" fmla="*/ 1 w 1959"/>
                  <a:gd name="T3" fmla="*/ 4 h 1627"/>
                  <a:gd name="T4" fmla="*/ 1 w 1959"/>
                  <a:gd name="T5" fmla="*/ 3 h 1627"/>
                  <a:gd name="T6" fmla="*/ 1 w 1959"/>
                  <a:gd name="T7" fmla="*/ 3 h 1627"/>
                  <a:gd name="T8" fmla="*/ 1 w 1959"/>
                  <a:gd name="T9" fmla="*/ 3 h 1627"/>
                  <a:gd name="T10" fmla="*/ 1 w 1959"/>
                  <a:gd name="T11" fmla="*/ 3 h 1627"/>
                  <a:gd name="T12" fmla="*/ 2 w 1959"/>
                  <a:gd name="T13" fmla="*/ 2 h 1627"/>
                  <a:gd name="T14" fmla="*/ 2 w 1959"/>
                  <a:gd name="T15" fmla="*/ 2 h 1627"/>
                  <a:gd name="T16" fmla="*/ 3 w 1959"/>
                  <a:gd name="T17" fmla="*/ 2 h 1627"/>
                  <a:gd name="T18" fmla="*/ 4 w 1959"/>
                  <a:gd name="T19" fmla="*/ 1 h 1627"/>
                  <a:gd name="T20" fmla="*/ 4 w 1959"/>
                  <a:gd name="T21" fmla="*/ 1 h 1627"/>
                  <a:gd name="T22" fmla="*/ 4 w 1959"/>
                  <a:gd name="T23" fmla="*/ 0 h 1627"/>
                  <a:gd name="T24" fmla="*/ 3 w 1959"/>
                  <a:gd name="T25" fmla="*/ 0 h 1627"/>
                  <a:gd name="T26" fmla="*/ 3 w 1959"/>
                  <a:gd name="T27" fmla="*/ 0 h 1627"/>
                  <a:gd name="T28" fmla="*/ 3 w 1959"/>
                  <a:gd name="T29" fmla="*/ 0 h 1627"/>
                  <a:gd name="T30" fmla="*/ 2 w 1959"/>
                  <a:gd name="T31" fmla="*/ 0 h 1627"/>
                  <a:gd name="T32" fmla="*/ 2 w 1959"/>
                  <a:gd name="T33" fmla="*/ 1 h 1627"/>
                  <a:gd name="T34" fmla="*/ 1 w 1959"/>
                  <a:gd name="T35" fmla="*/ 1 h 1627"/>
                  <a:gd name="T36" fmla="*/ 1 w 1959"/>
                  <a:gd name="T37" fmla="*/ 1 h 1627"/>
                  <a:gd name="T38" fmla="*/ 1 w 1959"/>
                  <a:gd name="T39" fmla="*/ 2 h 1627"/>
                  <a:gd name="T40" fmla="*/ 1 w 1959"/>
                  <a:gd name="T41" fmla="*/ 2 h 1627"/>
                  <a:gd name="T42" fmla="*/ 0 w 1959"/>
                  <a:gd name="T43" fmla="*/ 2 h 1627"/>
                  <a:gd name="T44" fmla="*/ 0 w 1959"/>
                  <a:gd name="T45" fmla="*/ 2 h 1627"/>
                  <a:gd name="T46" fmla="*/ 0 w 1959"/>
                  <a:gd name="T47" fmla="*/ 2 h 1627"/>
                  <a:gd name="T48" fmla="*/ 0 w 1959"/>
                  <a:gd name="T49" fmla="*/ 2 h 1627"/>
                  <a:gd name="T50" fmla="*/ 1 w 1959"/>
                  <a:gd name="T51" fmla="*/ 2 h 1627"/>
                  <a:gd name="T52" fmla="*/ 1 w 1959"/>
                  <a:gd name="T53" fmla="*/ 1 h 1627"/>
                  <a:gd name="T54" fmla="*/ 3 w 1959"/>
                  <a:gd name="T55" fmla="*/ 0 h 1627"/>
                  <a:gd name="T56" fmla="*/ 3 w 1959"/>
                  <a:gd name="T57" fmla="*/ 0 h 1627"/>
                  <a:gd name="T58" fmla="*/ 3 w 1959"/>
                  <a:gd name="T59" fmla="*/ 0 h 1627"/>
                  <a:gd name="T60" fmla="*/ 4 w 1959"/>
                  <a:gd name="T61" fmla="*/ 0 h 1627"/>
                  <a:gd name="T62" fmla="*/ 4 w 1959"/>
                  <a:gd name="T63" fmla="*/ 0 h 1627"/>
                  <a:gd name="T64" fmla="*/ 4 w 1959"/>
                  <a:gd name="T65" fmla="*/ 1 h 1627"/>
                  <a:gd name="T66" fmla="*/ 4 w 1959"/>
                  <a:gd name="T67" fmla="*/ 1 h 1627"/>
                  <a:gd name="T68" fmla="*/ 1 w 1959"/>
                  <a:gd name="T69" fmla="*/ 3 h 1627"/>
                  <a:gd name="T70" fmla="*/ 1 w 1959"/>
                  <a:gd name="T71" fmla="*/ 4 h 1627"/>
                  <a:gd name="T72" fmla="*/ 1 w 1959"/>
                  <a:gd name="T73" fmla="*/ 4 h 162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959"/>
                  <a:gd name="T112" fmla="*/ 0 h 1627"/>
                  <a:gd name="T113" fmla="*/ 1959 w 1959"/>
                  <a:gd name="T114" fmla="*/ 1627 h 162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959" h="1627">
                    <a:moveTo>
                      <a:pt x="676" y="1627"/>
                    </a:moveTo>
                    <a:lnTo>
                      <a:pt x="682" y="1471"/>
                    </a:lnTo>
                    <a:lnTo>
                      <a:pt x="651" y="1347"/>
                    </a:lnTo>
                    <a:lnTo>
                      <a:pt x="631" y="1254"/>
                    </a:lnTo>
                    <a:lnTo>
                      <a:pt x="651" y="1149"/>
                    </a:lnTo>
                    <a:lnTo>
                      <a:pt x="716" y="1073"/>
                    </a:lnTo>
                    <a:lnTo>
                      <a:pt x="810" y="999"/>
                    </a:lnTo>
                    <a:lnTo>
                      <a:pt x="1031" y="872"/>
                    </a:lnTo>
                    <a:lnTo>
                      <a:pt x="1305" y="702"/>
                    </a:lnTo>
                    <a:lnTo>
                      <a:pt x="1851" y="280"/>
                    </a:lnTo>
                    <a:lnTo>
                      <a:pt x="1866" y="212"/>
                    </a:lnTo>
                    <a:lnTo>
                      <a:pt x="1829" y="142"/>
                    </a:lnTo>
                    <a:lnTo>
                      <a:pt x="1551" y="63"/>
                    </a:lnTo>
                    <a:lnTo>
                      <a:pt x="1429" y="54"/>
                    </a:lnTo>
                    <a:lnTo>
                      <a:pt x="1253" y="94"/>
                    </a:lnTo>
                    <a:lnTo>
                      <a:pt x="1161" y="154"/>
                    </a:lnTo>
                    <a:lnTo>
                      <a:pt x="985" y="286"/>
                    </a:lnTo>
                    <a:lnTo>
                      <a:pt x="733" y="459"/>
                    </a:lnTo>
                    <a:lnTo>
                      <a:pt x="580" y="598"/>
                    </a:lnTo>
                    <a:lnTo>
                      <a:pt x="436" y="744"/>
                    </a:lnTo>
                    <a:lnTo>
                      <a:pt x="325" y="854"/>
                    </a:lnTo>
                    <a:lnTo>
                      <a:pt x="218" y="906"/>
                    </a:lnTo>
                    <a:lnTo>
                      <a:pt x="87" y="954"/>
                    </a:lnTo>
                    <a:lnTo>
                      <a:pt x="0" y="954"/>
                    </a:lnTo>
                    <a:lnTo>
                      <a:pt x="169" y="878"/>
                    </a:lnTo>
                    <a:lnTo>
                      <a:pt x="385" y="708"/>
                    </a:lnTo>
                    <a:lnTo>
                      <a:pt x="736" y="391"/>
                    </a:lnTo>
                    <a:lnTo>
                      <a:pt x="1214" y="42"/>
                    </a:lnTo>
                    <a:lnTo>
                      <a:pt x="1395" y="0"/>
                    </a:lnTo>
                    <a:lnTo>
                      <a:pt x="1498" y="0"/>
                    </a:lnTo>
                    <a:lnTo>
                      <a:pt x="1804" y="85"/>
                    </a:lnTo>
                    <a:lnTo>
                      <a:pt x="1880" y="113"/>
                    </a:lnTo>
                    <a:lnTo>
                      <a:pt x="1959" y="215"/>
                    </a:lnTo>
                    <a:lnTo>
                      <a:pt x="1939" y="422"/>
                    </a:lnTo>
                    <a:lnTo>
                      <a:pt x="773" y="1361"/>
                    </a:lnTo>
                    <a:lnTo>
                      <a:pt x="676" y="1627"/>
                    </a:lnTo>
                    <a:close/>
                  </a:path>
                </a:pathLst>
              </a:custGeom>
              <a:solidFill>
                <a:srgbClr val="D1BDB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7" name="Freeform 235"/>
              <p:cNvSpPr>
                <a:spLocks/>
              </p:cNvSpPr>
              <p:nvPr/>
            </p:nvSpPr>
            <p:spPr bwMode="auto">
              <a:xfrm flipH="1">
                <a:off x="530" y="1070"/>
                <a:ext cx="478" cy="450"/>
              </a:xfrm>
              <a:custGeom>
                <a:avLst/>
                <a:gdLst>
                  <a:gd name="T0" fmla="*/ 1 w 1651"/>
                  <a:gd name="T1" fmla="*/ 0 h 1502"/>
                  <a:gd name="T2" fmla="*/ 1 w 1651"/>
                  <a:gd name="T3" fmla="*/ 0 h 1502"/>
                  <a:gd name="T4" fmla="*/ 1 w 1651"/>
                  <a:gd name="T5" fmla="*/ 0 h 1502"/>
                  <a:gd name="T6" fmla="*/ 1 w 1651"/>
                  <a:gd name="T7" fmla="*/ 1 h 1502"/>
                  <a:gd name="T8" fmla="*/ 1 w 1651"/>
                  <a:gd name="T9" fmla="*/ 1 h 1502"/>
                  <a:gd name="T10" fmla="*/ 3 w 1651"/>
                  <a:gd name="T11" fmla="*/ 2 h 1502"/>
                  <a:gd name="T12" fmla="*/ 3 w 1651"/>
                  <a:gd name="T13" fmla="*/ 1 h 1502"/>
                  <a:gd name="T14" fmla="*/ 3 w 1651"/>
                  <a:gd name="T15" fmla="*/ 1 h 1502"/>
                  <a:gd name="T16" fmla="*/ 3 w 1651"/>
                  <a:gd name="T17" fmla="*/ 1 h 1502"/>
                  <a:gd name="T18" fmla="*/ 3 w 1651"/>
                  <a:gd name="T19" fmla="*/ 1 h 1502"/>
                  <a:gd name="T20" fmla="*/ 3 w 1651"/>
                  <a:gd name="T21" fmla="*/ 1 h 1502"/>
                  <a:gd name="T22" fmla="*/ 3 w 1651"/>
                  <a:gd name="T23" fmla="*/ 1 h 1502"/>
                  <a:gd name="T24" fmla="*/ 3 w 1651"/>
                  <a:gd name="T25" fmla="*/ 4 h 1502"/>
                  <a:gd name="T26" fmla="*/ 2 w 1651"/>
                  <a:gd name="T27" fmla="*/ 4 h 1502"/>
                  <a:gd name="T28" fmla="*/ 0 w 1651"/>
                  <a:gd name="T29" fmla="*/ 2 h 1502"/>
                  <a:gd name="T30" fmla="*/ 0 w 1651"/>
                  <a:gd name="T31" fmla="*/ 0 h 1502"/>
                  <a:gd name="T32" fmla="*/ 1 w 1651"/>
                  <a:gd name="T33" fmla="*/ 0 h 1502"/>
                  <a:gd name="T34" fmla="*/ 1 w 1651"/>
                  <a:gd name="T35" fmla="*/ 0 h 1502"/>
                  <a:gd name="T36" fmla="*/ 1 w 1651"/>
                  <a:gd name="T37" fmla="*/ 0 h 150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51"/>
                  <a:gd name="T58" fmla="*/ 0 h 1502"/>
                  <a:gd name="T59" fmla="*/ 1651 w 1651"/>
                  <a:gd name="T60" fmla="*/ 1502 h 150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51" h="1502">
                    <a:moveTo>
                      <a:pt x="406" y="0"/>
                    </a:moveTo>
                    <a:lnTo>
                      <a:pt x="346" y="98"/>
                    </a:lnTo>
                    <a:lnTo>
                      <a:pt x="329" y="158"/>
                    </a:lnTo>
                    <a:lnTo>
                      <a:pt x="346" y="231"/>
                    </a:lnTo>
                    <a:lnTo>
                      <a:pt x="406" y="311"/>
                    </a:lnTo>
                    <a:lnTo>
                      <a:pt x="1286" y="687"/>
                    </a:lnTo>
                    <a:lnTo>
                      <a:pt x="1366" y="675"/>
                    </a:lnTo>
                    <a:lnTo>
                      <a:pt x="1445" y="639"/>
                    </a:lnTo>
                    <a:lnTo>
                      <a:pt x="1535" y="571"/>
                    </a:lnTo>
                    <a:lnTo>
                      <a:pt x="1597" y="481"/>
                    </a:lnTo>
                    <a:lnTo>
                      <a:pt x="1609" y="291"/>
                    </a:lnTo>
                    <a:lnTo>
                      <a:pt x="1651" y="639"/>
                    </a:lnTo>
                    <a:lnTo>
                      <a:pt x="1402" y="1502"/>
                    </a:lnTo>
                    <a:lnTo>
                      <a:pt x="1147" y="1454"/>
                    </a:lnTo>
                    <a:lnTo>
                      <a:pt x="0" y="869"/>
                    </a:lnTo>
                    <a:lnTo>
                      <a:pt x="213" y="189"/>
                    </a:lnTo>
                    <a:lnTo>
                      <a:pt x="315" y="73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1BDB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8" name="Freeform 236"/>
              <p:cNvSpPr>
                <a:spLocks/>
              </p:cNvSpPr>
              <p:nvPr/>
            </p:nvSpPr>
            <p:spPr bwMode="auto">
              <a:xfrm flipH="1">
                <a:off x="170" y="800"/>
                <a:ext cx="442" cy="715"/>
              </a:xfrm>
              <a:custGeom>
                <a:avLst/>
                <a:gdLst>
                  <a:gd name="T0" fmla="*/ 0 w 1525"/>
                  <a:gd name="T1" fmla="*/ 6 h 2390"/>
                  <a:gd name="T2" fmla="*/ 0 w 1525"/>
                  <a:gd name="T3" fmla="*/ 5 h 2390"/>
                  <a:gd name="T4" fmla="*/ 0 w 1525"/>
                  <a:gd name="T5" fmla="*/ 5 h 2390"/>
                  <a:gd name="T6" fmla="*/ 0 w 1525"/>
                  <a:gd name="T7" fmla="*/ 4 h 2390"/>
                  <a:gd name="T8" fmla="*/ 0 w 1525"/>
                  <a:gd name="T9" fmla="*/ 4 h 2390"/>
                  <a:gd name="T10" fmla="*/ 0 w 1525"/>
                  <a:gd name="T11" fmla="*/ 4 h 2390"/>
                  <a:gd name="T12" fmla="*/ 1 w 1525"/>
                  <a:gd name="T13" fmla="*/ 3 h 2390"/>
                  <a:gd name="T14" fmla="*/ 1 w 1525"/>
                  <a:gd name="T15" fmla="*/ 3 h 2390"/>
                  <a:gd name="T16" fmla="*/ 0 w 1525"/>
                  <a:gd name="T17" fmla="*/ 3 h 2390"/>
                  <a:gd name="T18" fmla="*/ 0 w 1525"/>
                  <a:gd name="T19" fmla="*/ 2 h 2390"/>
                  <a:gd name="T20" fmla="*/ 1 w 1525"/>
                  <a:gd name="T21" fmla="*/ 2 h 2390"/>
                  <a:gd name="T22" fmla="*/ 1 w 1525"/>
                  <a:gd name="T23" fmla="*/ 2 h 2390"/>
                  <a:gd name="T24" fmla="*/ 2 w 1525"/>
                  <a:gd name="T25" fmla="*/ 1 h 2390"/>
                  <a:gd name="T26" fmla="*/ 2 w 1525"/>
                  <a:gd name="T27" fmla="*/ 1 h 2390"/>
                  <a:gd name="T28" fmla="*/ 3 w 1525"/>
                  <a:gd name="T29" fmla="*/ 1 h 2390"/>
                  <a:gd name="T30" fmla="*/ 3 w 1525"/>
                  <a:gd name="T31" fmla="*/ 0 h 2390"/>
                  <a:gd name="T32" fmla="*/ 3 w 1525"/>
                  <a:gd name="T33" fmla="*/ 0 h 2390"/>
                  <a:gd name="T34" fmla="*/ 3 w 1525"/>
                  <a:gd name="T35" fmla="*/ 0 h 2390"/>
                  <a:gd name="T36" fmla="*/ 3 w 1525"/>
                  <a:gd name="T37" fmla="*/ 0 h 2390"/>
                  <a:gd name="T38" fmla="*/ 3 w 1525"/>
                  <a:gd name="T39" fmla="*/ 1 h 2390"/>
                  <a:gd name="T40" fmla="*/ 3 w 1525"/>
                  <a:gd name="T41" fmla="*/ 1 h 2390"/>
                  <a:gd name="T42" fmla="*/ 3 w 1525"/>
                  <a:gd name="T43" fmla="*/ 1 h 2390"/>
                  <a:gd name="T44" fmla="*/ 2 w 1525"/>
                  <a:gd name="T45" fmla="*/ 2 h 2390"/>
                  <a:gd name="T46" fmla="*/ 2 w 1525"/>
                  <a:gd name="T47" fmla="*/ 2 h 2390"/>
                  <a:gd name="T48" fmla="*/ 1 w 1525"/>
                  <a:gd name="T49" fmla="*/ 3 h 2390"/>
                  <a:gd name="T50" fmla="*/ 1 w 1525"/>
                  <a:gd name="T51" fmla="*/ 4 h 2390"/>
                  <a:gd name="T52" fmla="*/ 1 w 1525"/>
                  <a:gd name="T53" fmla="*/ 4 h 2390"/>
                  <a:gd name="T54" fmla="*/ 1 w 1525"/>
                  <a:gd name="T55" fmla="*/ 5 h 2390"/>
                  <a:gd name="T56" fmla="*/ 0 w 1525"/>
                  <a:gd name="T57" fmla="*/ 6 h 2390"/>
                  <a:gd name="T58" fmla="*/ 0 w 1525"/>
                  <a:gd name="T59" fmla="*/ 6 h 2390"/>
                  <a:gd name="T60" fmla="*/ 0 w 1525"/>
                  <a:gd name="T61" fmla="*/ 6 h 239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525"/>
                  <a:gd name="T94" fmla="*/ 0 h 2390"/>
                  <a:gd name="T95" fmla="*/ 1525 w 1525"/>
                  <a:gd name="T96" fmla="*/ 2390 h 239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525" h="2390">
                    <a:moveTo>
                      <a:pt x="12" y="2352"/>
                    </a:moveTo>
                    <a:lnTo>
                      <a:pt x="0" y="2226"/>
                    </a:lnTo>
                    <a:lnTo>
                      <a:pt x="6" y="2110"/>
                    </a:lnTo>
                    <a:lnTo>
                      <a:pt x="58" y="1903"/>
                    </a:lnTo>
                    <a:lnTo>
                      <a:pt x="141" y="1700"/>
                    </a:lnTo>
                    <a:lnTo>
                      <a:pt x="204" y="1550"/>
                    </a:lnTo>
                    <a:lnTo>
                      <a:pt x="241" y="1415"/>
                    </a:lnTo>
                    <a:lnTo>
                      <a:pt x="235" y="1307"/>
                    </a:lnTo>
                    <a:lnTo>
                      <a:pt x="198" y="1157"/>
                    </a:lnTo>
                    <a:lnTo>
                      <a:pt x="210" y="1047"/>
                    </a:lnTo>
                    <a:lnTo>
                      <a:pt x="315" y="942"/>
                    </a:lnTo>
                    <a:lnTo>
                      <a:pt x="516" y="826"/>
                    </a:lnTo>
                    <a:lnTo>
                      <a:pt x="765" y="674"/>
                    </a:lnTo>
                    <a:lnTo>
                      <a:pt x="986" y="499"/>
                    </a:lnTo>
                    <a:lnTo>
                      <a:pt x="1219" y="326"/>
                    </a:lnTo>
                    <a:lnTo>
                      <a:pt x="1426" y="155"/>
                    </a:lnTo>
                    <a:lnTo>
                      <a:pt x="1445" y="86"/>
                    </a:lnTo>
                    <a:lnTo>
                      <a:pt x="1408" y="0"/>
                    </a:lnTo>
                    <a:lnTo>
                      <a:pt x="1503" y="80"/>
                    </a:lnTo>
                    <a:lnTo>
                      <a:pt x="1525" y="347"/>
                    </a:lnTo>
                    <a:lnTo>
                      <a:pt x="1420" y="625"/>
                    </a:lnTo>
                    <a:lnTo>
                      <a:pt x="1300" y="658"/>
                    </a:lnTo>
                    <a:lnTo>
                      <a:pt x="1087" y="838"/>
                    </a:lnTo>
                    <a:lnTo>
                      <a:pt x="843" y="1028"/>
                    </a:lnTo>
                    <a:lnTo>
                      <a:pt x="315" y="1341"/>
                    </a:lnTo>
                    <a:lnTo>
                      <a:pt x="285" y="1502"/>
                    </a:lnTo>
                    <a:lnTo>
                      <a:pt x="317" y="1840"/>
                    </a:lnTo>
                    <a:lnTo>
                      <a:pt x="293" y="2029"/>
                    </a:lnTo>
                    <a:lnTo>
                      <a:pt x="197" y="2390"/>
                    </a:lnTo>
                    <a:lnTo>
                      <a:pt x="12" y="2352"/>
                    </a:lnTo>
                    <a:close/>
                  </a:path>
                </a:pathLst>
              </a:custGeom>
              <a:solidFill>
                <a:srgbClr val="A3949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9" name="Freeform 237"/>
              <p:cNvSpPr>
                <a:spLocks/>
              </p:cNvSpPr>
              <p:nvPr/>
            </p:nvSpPr>
            <p:spPr bwMode="auto">
              <a:xfrm flipH="1">
                <a:off x="551" y="1313"/>
                <a:ext cx="493" cy="367"/>
              </a:xfrm>
              <a:custGeom>
                <a:avLst/>
                <a:gdLst>
                  <a:gd name="T0" fmla="*/ 0 w 1705"/>
                  <a:gd name="T1" fmla="*/ 0 h 1228"/>
                  <a:gd name="T2" fmla="*/ 0 w 1705"/>
                  <a:gd name="T3" fmla="*/ 0 h 1228"/>
                  <a:gd name="T4" fmla="*/ 3 w 1705"/>
                  <a:gd name="T5" fmla="*/ 1 h 1228"/>
                  <a:gd name="T6" fmla="*/ 3 w 1705"/>
                  <a:gd name="T7" fmla="*/ 1 h 1228"/>
                  <a:gd name="T8" fmla="*/ 3 w 1705"/>
                  <a:gd name="T9" fmla="*/ 2 h 1228"/>
                  <a:gd name="T10" fmla="*/ 3 w 1705"/>
                  <a:gd name="T11" fmla="*/ 2 h 1228"/>
                  <a:gd name="T12" fmla="*/ 3 w 1705"/>
                  <a:gd name="T13" fmla="*/ 3 h 1228"/>
                  <a:gd name="T14" fmla="*/ 3 w 1705"/>
                  <a:gd name="T15" fmla="*/ 3 h 1228"/>
                  <a:gd name="T16" fmla="*/ 3 w 1705"/>
                  <a:gd name="T17" fmla="*/ 2 h 1228"/>
                  <a:gd name="T18" fmla="*/ 3 w 1705"/>
                  <a:gd name="T19" fmla="*/ 2 h 1228"/>
                  <a:gd name="T20" fmla="*/ 3 w 1705"/>
                  <a:gd name="T21" fmla="*/ 3 h 1228"/>
                  <a:gd name="T22" fmla="*/ 3 w 1705"/>
                  <a:gd name="T23" fmla="*/ 3 h 1228"/>
                  <a:gd name="T24" fmla="*/ 0 w 1705"/>
                  <a:gd name="T25" fmla="*/ 1 h 1228"/>
                  <a:gd name="T26" fmla="*/ 2 w 1705"/>
                  <a:gd name="T27" fmla="*/ 2 h 1228"/>
                  <a:gd name="T28" fmla="*/ 0 w 1705"/>
                  <a:gd name="T29" fmla="*/ 1 h 1228"/>
                  <a:gd name="T30" fmla="*/ 2 w 1705"/>
                  <a:gd name="T31" fmla="*/ 2 h 1228"/>
                  <a:gd name="T32" fmla="*/ 0 w 1705"/>
                  <a:gd name="T33" fmla="*/ 1 h 1228"/>
                  <a:gd name="T34" fmla="*/ 2 w 1705"/>
                  <a:gd name="T35" fmla="*/ 2 h 1228"/>
                  <a:gd name="T36" fmla="*/ 0 w 1705"/>
                  <a:gd name="T37" fmla="*/ 1 h 1228"/>
                  <a:gd name="T38" fmla="*/ 2 w 1705"/>
                  <a:gd name="T39" fmla="*/ 1 h 1228"/>
                  <a:gd name="T40" fmla="*/ 0 w 1705"/>
                  <a:gd name="T41" fmla="*/ 1 h 1228"/>
                  <a:gd name="T42" fmla="*/ 2 w 1705"/>
                  <a:gd name="T43" fmla="*/ 1 h 1228"/>
                  <a:gd name="T44" fmla="*/ 0 w 1705"/>
                  <a:gd name="T45" fmla="*/ 0 h 1228"/>
                  <a:gd name="T46" fmla="*/ 2 w 1705"/>
                  <a:gd name="T47" fmla="*/ 1 h 1228"/>
                  <a:gd name="T48" fmla="*/ 0 w 1705"/>
                  <a:gd name="T49" fmla="*/ 0 h 1228"/>
                  <a:gd name="T50" fmla="*/ 0 w 1705"/>
                  <a:gd name="T51" fmla="*/ 1 h 1228"/>
                  <a:gd name="T52" fmla="*/ 0 w 1705"/>
                  <a:gd name="T53" fmla="*/ 1 h 1228"/>
                  <a:gd name="T54" fmla="*/ 0 w 1705"/>
                  <a:gd name="T55" fmla="*/ 0 h 1228"/>
                  <a:gd name="T56" fmla="*/ 0 w 1705"/>
                  <a:gd name="T57" fmla="*/ 0 h 122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05"/>
                  <a:gd name="T88" fmla="*/ 0 h 1228"/>
                  <a:gd name="T89" fmla="*/ 1705 w 1705"/>
                  <a:gd name="T90" fmla="*/ 1228 h 122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05" h="1228">
                    <a:moveTo>
                      <a:pt x="114" y="0"/>
                    </a:moveTo>
                    <a:lnTo>
                      <a:pt x="168" y="58"/>
                    </a:lnTo>
                    <a:lnTo>
                      <a:pt x="1359" y="637"/>
                    </a:lnTo>
                    <a:lnTo>
                      <a:pt x="1705" y="642"/>
                    </a:lnTo>
                    <a:lnTo>
                      <a:pt x="1646" y="791"/>
                    </a:lnTo>
                    <a:lnTo>
                      <a:pt x="1482" y="763"/>
                    </a:lnTo>
                    <a:lnTo>
                      <a:pt x="1345" y="1116"/>
                    </a:lnTo>
                    <a:lnTo>
                      <a:pt x="1378" y="1124"/>
                    </a:lnTo>
                    <a:lnTo>
                      <a:pt x="1545" y="932"/>
                    </a:lnTo>
                    <a:lnTo>
                      <a:pt x="1608" y="883"/>
                    </a:lnTo>
                    <a:lnTo>
                      <a:pt x="1408" y="1196"/>
                    </a:lnTo>
                    <a:lnTo>
                      <a:pt x="1286" y="1228"/>
                    </a:lnTo>
                    <a:lnTo>
                      <a:pt x="48" y="576"/>
                    </a:lnTo>
                    <a:lnTo>
                      <a:pt x="854" y="914"/>
                    </a:lnTo>
                    <a:lnTo>
                      <a:pt x="104" y="491"/>
                    </a:lnTo>
                    <a:lnTo>
                      <a:pt x="879" y="835"/>
                    </a:lnTo>
                    <a:lnTo>
                      <a:pt x="130" y="403"/>
                    </a:lnTo>
                    <a:lnTo>
                      <a:pt x="911" y="747"/>
                    </a:lnTo>
                    <a:lnTo>
                      <a:pt x="152" y="324"/>
                    </a:lnTo>
                    <a:lnTo>
                      <a:pt x="934" y="672"/>
                    </a:lnTo>
                    <a:lnTo>
                      <a:pt x="179" y="255"/>
                    </a:lnTo>
                    <a:lnTo>
                      <a:pt x="959" y="593"/>
                    </a:lnTo>
                    <a:lnTo>
                      <a:pt x="201" y="178"/>
                    </a:lnTo>
                    <a:lnTo>
                      <a:pt x="995" y="516"/>
                    </a:lnTo>
                    <a:lnTo>
                      <a:pt x="138" y="77"/>
                    </a:lnTo>
                    <a:lnTo>
                      <a:pt x="10" y="549"/>
                    </a:lnTo>
                    <a:lnTo>
                      <a:pt x="0" y="48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0" name="Freeform 238"/>
              <p:cNvSpPr>
                <a:spLocks/>
              </p:cNvSpPr>
              <p:nvPr/>
            </p:nvSpPr>
            <p:spPr bwMode="auto">
              <a:xfrm flipH="1">
                <a:off x="849" y="1055"/>
                <a:ext cx="164" cy="273"/>
              </a:xfrm>
              <a:custGeom>
                <a:avLst/>
                <a:gdLst>
                  <a:gd name="T0" fmla="*/ 0 w 566"/>
                  <a:gd name="T1" fmla="*/ 2 h 912"/>
                  <a:gd name="T2" fmla="*/ 0 w 566"/>
                  <a:gd name="T3" fmla="*/ 1 h 912"/>
                  <a:gd name="T4" fmla="*/ 1 w 566"/>
                  <a:gd name="T5" fmla="*/ 0 h 912"/>
                  <a:gd name="T6" fmla="*/ 1 w 566"/>
                  <a:gd name="T7" fmla="*/ 0 h 912"/>
                  <a:gd name="T8" fmla="*/ 1 w 566"/>
                  <a:gd name="T9" fmla="*/ 0 h 912"/>
                  <a:gd name="T10" fmla="*/ 1 w 566"/>
                  <a:gd name="T11" fmla="*/ 0 h 912"/>
                  <a:gd name="T12" fmla="*/ 1 w 566"/>
                  <a:gd name="T13" fmla="*/ 0 h 912"/>
                  <a:gd name="T14" fmla="*/ 1 w 566"/>
                  <a:gd name="T15" fmla="*/ 0 h 912"/>
                  <a:gd name="T16" fmla="*/ 1 w 566"/>
                  <a:gd name="T17" fmla="*/ 1 h 912"/>
                  <a:gd name="T18" fmla="*/ 1 w 566"/>
                  <a:gd name="T19" fmla="*/ 1 h 912"/>
                  <a:gd name="T20" fmla="*/ 0 w 566"/>
                  <a:gd name="T21" fmla="*/ 2 h 912"/>
                  <a:gd name="T22" fmla="*/ 0 w 566"/>
                  <a:gd name="T23" fmla="*/ 2 h 912"/>
                  <a:gd name="T24" fmla="*/ 0 w 566"/>
                  <a:gd name="T25" fmla="*/ 2 h 91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66"/>
                  <a:gd name="T40" fmla="*/ 0 h 912"/>
                  <a:gd name="T41" fmla="*/ 566 w 566"/>
                  <a:gd name="T42" fmla="*/ 912 h 91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66" h="912">
                    <a:moveTo>
                      <a:pt x="0" y="877"/>
                    </a:moveTo>
                    <a:lnTo>
                      <a:pt x="194" y="307"/>
                    </a:lnTo>
                    <a:lnTo>
                      <a:pt x="270" y="165"/>
                    </a:lnTo>
                    <a:lnTo>
                      <a:pt x="355" y="77"/>
                    </a:lnTo>
                    <a:lnTo>
                      <a:pt x="462" y="20"/>
                    </a:lnTo>
                    <a:lnTo>
                      <a:pt x="566" y="0"/>
                    </a:lnTo>
                    <a:lnTo>
                      <a:pt x="443" y="58"/>
                    </a:lnTo>
                    <a:lnTo>
                      <a:pt x="355" y="115"/>
                    </a:lnTo>
                    <a:lnTo>
                      <a:pt x="282" y="215"/>
                    </a:lnTo>
                    <a:lnTo>
                      <a:pt x="220" y="334"/>
                    </a:lnTo>
                    <a:lnTo>
                      <a:pt x="36" y="912"/>
                    </a:lnTo>
                    <a:lnTo>
                      <a:pt x="0" y="8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1" name="Freeform 239"/>
              <p:cNvSpPr>
                <a:spLocks/>
              </p:cNvSpPr>
              <p:nvPr/>
            </p:nvSpPr>
            <p:spPr bwMode="auto">
              <a:xfrm flipH="1">
                <a:off x="235" y="755"/>
                <a:ext cx="516" cy="289"/>
              </a:xfrm>
              <a:custGeom>
                <a:avLst/>
                <a:gdLst>
                  <a:gd name="T0" fmla="*/ 0 w 1785"/>
                  <a:gd name="T1" fmla="*/ 2 h 962"/>
                  <a:gd name="T2" fmla="*/ 0 w 1785"/>
                  <a:gd name="T3" fmla="*/ 2 h 962"/>
                  <a:gd name="T4" fmla="*/ 1 w 1785"/>
                  <a:gd name="T5" fmla="*/ 2 h 962"/>
                  <a:gd name="T6" fmla="*/ 1 w 1785"/>
                  <a:gd name="T7" fmla="*/ 2 h 962"/>
                  <a:gd name="T8" fmla="*/ 1 w 1785"/>
                  <a:gd name="T9" fmla="*/ 1 h 962"/>
                  <a:gd name="T10" fmla="*/ 2 w 1785"/>
                  <a:gd name="T11" fmla="*/ 0 h 962"/>
                  <a:gd name="T12" fmla="*/ 3 w 1785"/>
                  <a:gd name="T13" fmla="*/ 0 h 962"/>
                  <a:gd name="T14" fmla="*/ 3 w 1785"/>
                  <a:gd name="T15" fmla="*/ 0 h 962"/>
                  <a:gd name="T16" fmla="*/ 3 w 1785"/>
                  <a:gd name="T17" fmla="*/ 0 h 962"/>
                  <a:gd name="T18" fmla="*/ 3 w 1785"/>
                  <a:gd name="T19" fmla="*/ 0 h 962"/>
                  <a:gd name="T20" fmla="*/ 3 w 1785"/>
                  <a:gd name="T21" fmla="*/ 0 h 962"/>
                  <a:gd name="T22" fmla="*/ 2 w 1785"/>
                  <a:gd name="T23" fmla="*/ 0 h 962"/>
                  <a:gd name="T24" fmla="*/ 2 w 1785"/>
                  <a:gd name="T25" fmla="*/ 0 h 962"/>
                  <a:gd name="T26" fmla="*/ 2 w 1785"/>
                  <a:gd name="T27" fmla="*/ 1 h 962"/>
                  <a:gd name="T28" fmla="*/ 1 w 1785"/>
                  <a:gd name="T29" fmla="*/ 1 h 962"/>
                  <a:gd name="T30" fmla="*/ 1 w 1785"/>
                  <a:gd name="T31" fmla="*/ 2 h 962"/>
                  <a:gd name="T32" fmla="*/ 1 w 1785"/>
                  <a:gd name="T33" fmla="*/ 2 h 962"/>
                  <a:gd name="T34" fmla="*/ 0 w 1785"/>
                  <a:gd name="T35" fmla="*/ 2 h 962"/>
                  <a:gd name="T36" fmla="*/ 0 w 1785"/>
                  <a:gd name="T37" fmla="*/ 2 h 962"/>
                  <a:gd name="T38" fmla="*/ 0 w 1785"/>
                  <a:gd name="T39" fmla="*/ 2 h 962"/>
                  <a:gd name="T40" fmla="*/ 0 w 1785"/>
                  <a:gd name="T41" fmla="*/ 2 h 96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785"/>
                  <a:gd name="T64" fmla="*/ 0 h 962"/>
                  <a:gd name="T65" fmla="*/ 1785 w 1785"/>
                  <a:gd name="T66" fmla="*/ 962 h 96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785" h="962">
                    <a:moveTo>
                      <a:pt x="0" y="962"/>
                    </a:moveTo>
                    <a:lnTo>
                      <a:pt x="164" y="910"/>
                    </a:lnTo>
                    <a:lnTo>
                      <a:pt x="272" y="851"/>
                    </a:lnTo>
                    <a:lnTo>
                      <a:pt x="414" y="725"/>
                    </a:lnTo>
                    <a:lnTo>
                      <a:pt x="678" y="476"/>
                    </a:lnTo>
                    <a:lnTo>
                      <a:pt x="1218" y="80"/>
                    </a:lnTo>
                    <a:lnTo>
                      <a:pt x="1363" y="33"/>
                    </a:lnTo>
                    <a:lnTo>
                      <a:pt x="1498" y="23"/>
                    </a:lnTo>
                    <a:lnTo>
                      <a:pt x="1785" y="83"/>
                    </a:lnTo>
                    <a:lnTo>
                      <a:pt x="1494" y="0"/>
                    </a:lnTo>
                    <a:lnTo>
                      <a:pt x="1349" y="0"/>
                    </a:lnTo>
                    <a:lnTo>
                      <a:pt x="1218" y="38"/>
                    </a:lnTo>
                    <a:lnTo>
                      <a:pt x="1119" y="92"/>
                    </a:lnTo>
                    <a:lnTo>
                      <a:pt x="884" y="256"/>
                    </a:lnTo>
                    <a:lnTo>
                      <a:pt x="590" y="479"/>
                    </a:lnTo>
                    <a:lnTo>
                      <a:pt x="394" y="663"/>
                    </a:lnTo>
                    <a:lnTo>
                      <a:pt x="294" y="782"/>
                    </a:lnTo>
                    <a:lnTo>
                      <a:pt x="199" y="855"/>
                    </a:lnTo>
                    <a:lnTo>
                      <a:pt x="118" y="905"/>
                    </a:lnTo>
                    <a:lnTo>
                      <a:pt x="0" y="9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2" name="Freeform 240"/>
              <p:cNvSpPr>
                <a:spLocks/>
              </p:cNvSpPr>
              <p:nvPr/>
            </p:nvSpPr>
            <p:spPr bwMode="auto">
              <a:xfrm flipH="1">
                <a:off x="164" y="799"/>
                <a:ext cx="379" cy="401"/>
              </a:xfrm>
              <a:custGeom>
                <a:avLst/>
                <a:gdLst>
                  <a:gd name="T0" fmla="*/ 2 w 1311"/>
                  <a:gd name="T1" fmla="*/ 0 h 1342"/>
                  <a:gd name="T2" fmla="*/ 3 w 1311"/>
                  <a:gd name="T3" fmla="*/ 0 h 1342"/>
                  <a:gd name="T4" fmla="*/ 3 w 1311"/>
                  <a:gd name="T5" fmla="*/ 0 h 1342"/>
                  <a:gd name="T6" fmla="*/ 2 w 1311"/>
                  <a:gd name="T7" fmla="*/ 1 h 1342"/>
                  <a:gd name="T8" fmla="*/ 1 w 1311"/>
                  <a:gd name="T9" fmla="*/ 1 h 1342"/>
                  <a:gd name="T10" fmla="*/ 1 w 1311"/>
                  <a:gd name="T11" fmla="*/ 2 h 1342"/>
                  <a:gd name="T12" fmla="*/ 1 w 1311"/>
                  <a:gd name="T13" fmla="*/ 2 h 1342"/>
                  <a:gd name="T14" fmla="*/ 0 w 1311"/>
                  <a:gd name="T15" fmla="*/ 2 h 1342"/>
                  <a:gd name="T16" fmla="*/ 0 w 1311"/>
                  <a:gd name="T17" fmla="*/ 3 h 1342"/>
                  <a:gd name="T18" fmla="*/ 0 w 1311"/>
                  <a:gd name="T19" fmla="*/ 3 h 1342"/>
                  <a:gd name="T20" fmla="*/ 0 w 1311"/>
                  <a:gd name="T21" fmla="*/ 3 h 1342"/>
                  <a:gd name="T22" fmla="*/ 0 w 1311"/>
                  <a:gd name="T23" fmla="*/ 3 h 1342"/>
                  <a:gd name="T24" fmla="*/ 0 w 1311"/>
                  <a:gd name="T25" fmla="*/ 3 h 1342"/>
                  <a:gd name="T26" fmla="*/ 1 w 1311"/>
                  <a:gd name="T27" fmla="*/ 2 h 1342"/>
                  <a:gd name="T28" fmla="*/ 1 w 1311"/>
                  <a:gd name="T29" fmla="*/ 2 h 1342"/>
                  <a:gd name="T30" fmla="*/ 2 w 1311"/>
                  <a:gd name="T31" fmla="*/ 1 h 1342"/>
                  <a:gd name="T32" fmla="*/ 2 w 1311"/>
                  <a:gd name="T33" fmla="*/ 1 h 1342"/>
                  <a:gd name="T34" fmla="*/ 2 w 1311"/>
                  <a:gd name="T35" fmla="*/ 1 h 1342"/>
                  <a:gd name="T36" fmla="*/ 2 w 1311"/>
                  <a:gd name="T37" fmla="*/ 2 h 1342"/>
                  <a:gd name="T38" fmla="*/ 1 w 1311"/>
                  <a:gd name="T39" fmla="*/ 2 h 1342"/>
                  <a:gd name="T40" fmla="*/ 1 w 1311"/>
                  <a:gd name="T41" fmla="*/ 2 h 1342"/>
                  <a:gd name="T42" fmla="*/ 0 w 1311"/>
                  <a:gd name="T43" fmla="*/ 3 h 1342"/>
                  <a:gd name="T44" fmla="*/ 1 w 1311"/>
                  <a:gd name="T45" fmla="*/ 3 h 1342"/>
                  <a:gd name="T46" fmla="*/ 1 w 1311"/>
                  <a:gd name="T47" fmla="*/ 2 h 1342"/>
                  <a:gd name="T48" fmla="*/ 1 w 1311"/>
                  <a:gd name="T49" fmla="*/ 2 h 1342"/>
                  <a:gd name="T50" fmla="*/ 2 w 1311"/>
                  <a:gd name="T51" fmla="*/ 1 h 1342"/>
                  <a:gd name="T52" fmla="*/ 2 w 1311"/>
                  <a:gd name="T53" fmla="*/ 1 h 1342"/>
                  <a:gd name="T54" fmla="*/ 2 w 1311"/>
                  <a:gd name="T55" fmla="*/ 1 h 1342"/>
                  <a:gd name="T56" fmla="*/ 2 w 1311"/>
                  <a:gd name="T57" fmla="*/ 1 h 1342"/>
                  <a:gd name="T58" fmla="*/ 2 w 1311"/>
                  <a:gd name="T59" fmla="*/ 1 h 1342"/>
                  <a:gd name="T60" fmla="*/ 2 w 1311"/>
                  <a:gd name="T61" fmla="*/ 2 h 1342"/>
                  <a:gd name="T62" fmla="*/ 1 w 1311"/>
                  <a:gd name="T63" fmla="*/ 2 h 1342"/>
                  <a:gd name="T64" fmla="*/ 1 w 1311"/>
                  <a:gd name="T65" fmla="*/ 2 h 1342"/>
                  <a:gd name="T66" fmla="*/ 0 w 1311"/>
                  <a:gd name="T67" fmla="*/ 3 h 1342"/>
                  <a:gd name="T68" fmla="*/ 0 w 1311"/>
                  <a:gd name="T69" fmla="*/ 3 h 1342"/>
                  <a:gd name="T70" fmla="*/ 1 w 1311"/>
                  <a:gd name="T71" fmla="*/ 2 h 1342"/>
                  <a:gd name="T72" fmla="*/ 2 w 1311"/>
                  <a:gd name="T73" fmla="*/ 2 h 1342"/>
                  <a:gd name="T74" fmla="*/ 2 w 1311"/>
                  <a:gd name="T75" fmla="*/ 2 h 1342"/>
                  <a:gd name="T76" fmla="*/ 2 w 1311"/>
                  <a:gd name="T77" fmla="*/ 1 h 1342"/>
                  <a:gd name="T78" fmla="*/ 3 w 1311"/>
                  <a:gd name="T79" fmla="*/ 1 h 1342"/>
                  <a:gd name="T80" fmla="*/ 3 w 1311"/>
                  <a:gd name="T81" fmla="*/ 1 h 1342"/>
                  <a:gd name="T82" fmla="*/ 3 w 1311"/>
                  <a:gd name="T83" fmla="*/ 1 h 1342"/>
                  <a:gd name="T84" fmla="*/ 3 w 1311"/>
                  <a:gd name="T85" fmla="*/ 0 h 1342"/>
                  <a:gd name="T86" fmla="*/ 3 w 1311"/>
                  <a:gd name="T87" fmla="*/ 0 h 1342"/>
                  <a:gd name="T88" fmla="*/ 2 w 1311"/>
                  <a:gd name="T89" fmla="*/ 0 h 1342"/>
                  <a:gd name="T90" fmla="*/ 2 w 1311"/>
                  <a:gd name="T91" fmla="*/ 0 h 134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311"/>
                  <a:gd name="T139" fmla="*/ 0 h 1342"/>
                  <a:gd name="T140" fmla="*/ 1311 w 1311"/>
                  <a:gd name="T141" fmla="*/ 1342 h 134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311" h="1342">
                    <a:moveTo>
                      <a:pt x="1172" y="0"/>
                    </a:moveTo>
                    <a:lnTo>
                      <a:pt x="1231" y="61"/>
                    </a:lnTo>
                    <a:lnTo>
                      <a:pt x="1250" y="157"/>
                    </a:lnTo>
                    <a:lnTo>
                      <a:pt x="1103" y="318"/>
                    </a:lnTo>
                    <a:lnTo>
                      <a:pt x="747" y="564"/>
                    </a:lnTo>
                    <a:lnTo>
                      <a:pt x="567" y="730"/>
                    </a:lnTo>
                    <a:lnTo>
                      <a:pt x="249" y="905"/>
                    </a:lnTo>
                    <a:lnTo>
                      <a:pt x="81" y="1009"/>
                    </a:lnTo>
                    <a:lnTo>
                      <a:pt x="0" y="1116"/>
                    </a:lnTo>
                    <a:lnTo>
                      <a:pt x="0" y="1220"/>
                    </a:lnTo>
                    <a:lnTo>
                      <a:pt x="38" y="1332"/>
                    </a:lnTo>
                    <a:lnTo>
                      <a:pt x="69" y="1143"/>
                    </a:lnTo>
                    <a:lnTo>
                      <a:pt x="131" y="1070"/>
                    </a:lnTo>
                    <a:lnTo>
                      <a:pt x="381" y="938"/>
                    </a:lnTo>
                    <a:lnTo>
                      <a:pt x="716" y="743"/>
                    </a:lnTo>
                    <a:lnTo>
                      <a:pt x="904" y="552"/>
                    </a:lnTo>
                    <a:lnTo>
                      <a:pt x="1222" y="325"/>
                    </a:lnTo>
                    <a:lnTo>
                      <a:pt x="1219" y="417"/>
                    </a:lnTo>
                    <a:lnTo>
                      <a:pt x="835" y="730"/>
                    </a:lnTo>
                    <a:lnTo>
                      <a:pt x="634" y="889"/>
                    </a:lnTo>
                    <a:lnTo>
                      <a:pt x="394" y="1036"/>
                    </a:lnTo>
                    <a:lnTo>
                      <a:pt x="230" y="1152"/>
                    </a:lnTo>
                    <a:lnTo>
                      <a:pt x="387" y="1081"/>
                    </a:lnTo>
                    <a:lnTo>
                      <a:pt x="563" y="986"/>
                    </a:lnTo>
                    <a:lnTo>
                      <a:pt x="743" y="859"/>
                    </a:lnTo>
                    <a:lnTo>
                      <a:pt x="1122" y="533"/>
                    </a:lnTo>
                    <a:lnTo>
                      <a:pt x="1212" y="486"/>
                    </a:lnTo>
                    <a:lnTo>
                      <a:pt x="1195" y="576"/>
                    </a:lnTo>
                    <a:lnTo>
                      <a:pt x="1138" y="621"/>
                    </a:lnTo>
                    <a:lnTo>
                      <a:pt x="1042" y="637"/>
                    </a:lnTo>
                    <a:lnTo>
                      <a:pt x="954" y="740"/>
                    </a:lnTo>
                    <a:lnTo>
                      <a:pt x="756" y="905"/>
                    </a:lnTo>
                    <a:lnTo>
                      <a:pt x="539" y="1052"/>
                    </a:lnTo>
                    <a:lnTo>
                      <a:pt x="136" y="1247"/>
                    </a:lnTo>
                    <a:lnTo>
                      <a:pt x="71" y="1342"/>
                    </a:lnTo>
                    <a:lnTo>
                      <a:pt x="624" y="1053"/>
                    </a:lnTo>
                    <a:lnTo>
                      <a:pt x="856" y="902"/>
                    </a:lnTo>
                    <a:lnTo>
                      <a:pt x="1058" y="690"/>
                    </a:lnTo>
                    <a:lnTo>
                      <a:pt x="1179" y="678"/>
                    </a:lnTo>
                    <a:lnTo>
                      <a:pt x="1245" y="614"/>
                    </a:lnTo>
                    <a:lnTo>
                      <a:pt x="1291" y="479"/>
                    </a:lnTo>
                    <a:lnTo>
                      <a:pt x="1311" y="299"/>
                    </a:lnTo>
                    <a:lnTo>
                      <a:pt x="1291" y="138"/>
                    </a:lnTo>
                    <a:lnTo>
                      <a:pt x="1257" y="50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3" name="Freeform 241"/>
              <p:cNvSpPr>
                <a:spLocks/>
              </p:cNvSpPr>
              <p:nvPr/>
            </p:nvSpPr>
            <p:spPr bwMode="auto">
              <a:xfrm flipH="1">
                <a:off x="520" y="1211"/>
                <a:ext cx="77" cy="286"/>
              </a:xfrm>
              <a:custGeom>
                <a:avLst/>
                <a:gdLst>
                  <a:gd name="T0" fmla="*/ 1 w 266"/>
                  <a:gd name="T1" fmla="*/ 1 h 959"/>
                  <a:gd name="T2" fmla="*/ 0 w 266"/>
                  <a:gd name="T3" fmla="*/ 2 h 959"/>
                  <a:gd name="T4" fmla="*/ 0 w 266"/>
                  <a:gd name="T5" fmla="*/ 2 h 959"/>
                  <a:gd name="T6" fmla="*/ 0 w 266"/>
                  <a:gd name="T7" fmla="*/ 2 h 959"/>
                  <a:gd name="T8" fmla="*/ 0 w 266"/>
                  <a:gd name="T9" fmla="*/ 2 h 959"/>
                  <a:gd name="T10" fmla="*/ 0 w 266"/>
                  <a:gd name="T11" fmla="*/ 2 h 959"/>
                  <a:gd name="T12" fmla="*/ 0 w 266"/>
                  <a:gd name="T13" fmla="*/ 2 h 959"/>
                  <a:gd name="T14" fmla="*/ 0 w 266"/>
                  <a:gd name="T15" fmla="*/ 2 h 959"/>
                  <a:gd name="T16" fmla="*/ 0 w 266"/>
                  <a:gd name="T17" fmla="*/ 2 h 959"/>
                  <a:gd name="T18" fmla="*/ 0 w 266"/>
                  <a:gd name="T19" fmla="*/ 1 h 959"/>
                  <a:gd name="T20" fmla="*/ 0 w 266"/>
                  <a:gd name="T21" fmla="*/ 1 h 959"/>
                  <a:gd name="T22" fmla="*/ 0 w 266"/>
                  <a:gd name="T23" fmla="*/ 1 h 959"/>
                  <a:gd name="T24" fmla="*/ 0 w 266"/>
                  <a:gd name="T25" fmla="*/ 0 h 959"/>
                  <a:gd name="T26" fmla="*/ 0 w 266"/>
                  <a:gd name="T27" fmla="*/ 0 h 959"/>
                  <a:gd name="T28" fmla="*/ 1 w 266"/>
                  <a:gd name="T29" fmla="*/ 0 h 959"/>
                  <a:gd name="T30" fmla="*/ 1 w 266"/>
                  <a:gd name="T31" fmla="*/ 1 h 959"/>
                  <a:gd name="T32" fmla="*/ 1 w 266"/>
                  <a:gd name="T33" fmla="*/ 1 h 959"/>
                  <a:gd name="T34" fmla="*/ 1 w 266"/>
                  <a:gd name="T35" fmla="*/ 1 h 959"/>
                  <a:gd name="T36" fmla="*/ 0 w 266"/>
                  <a:gd name="T37" fmla="*/ 1 h 959"/>
                  <a:gd name="T38" fmla="*/ 0 w 266"/>
                  <a:gd name="T39" fmla="*/ 1 h 959"/>
                  <a:gd name="T40" fmla="*/ 0 w 266"/>
                  <a:gd name="T41" fmla="*/ 2 h 959"/>
                  <a:gd name="T42" fmla="*/ 1 w 266"/>
                  <a:gd name="T43" fmla="*/ 1 h 959"/>
                  <a:gd name="T44" fmla="*/ 1 w 266"/>
                  <a:gd name="T45" fmla="*/ 1 h 95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66"/>
                  <a:gd name="T70" fmla="*/ 0 h 959"/>
                  <a:gd name="T71" fmla="*/ 266 w 266"/>
                  <a:gd name="T72" fmla="*/ 959 h 959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66" h="959">
                    <a:moveTo>
                      <a:pt x="238" y="677"/>
                    </a:moveTo>
                    <a:lnTo>
                      <a:pt x="155" y="959"/>
                    </a:lnTo>
                    <a:lnTo>
                      <a:pt x="92" y="956"/>
                    </a:lnTo>
                    <a:lnTo>
                      <a:pt x="121" y="819"/>
                    </a:lnTo>
                    <a:lnTo>
                      <a:pt x="86" y="822"/>
                    </a:lnTo>
                    <a:lnTo>
                      <a:pt x="50" y="953"/>
                    </a:lnTo>
                    <a:lnTo>
                      <a:pt x="13" y="938"/>
                    </a:lnTo>
                    <a:lnTo>
                      <a:pt x="0" y="853"/>
                    </a:lnTo>
                    <a:lnTo>
                      <a:pt x="11" y="712"/>
                    </a:lnTo>
                    <a:lnTo>
                      <a:pt x="52" y="572"/>
                    </a:lnTo>
                    <a:lnTo>
                      <a:pt x="111" y="433"/>
                    </a:lnTo>
                    <a:lnTo>
                      <a:pt x="164" y="282"/>
                    </a:lnTo>
                    <a:lnTo>
                      <a:pt x="195" y="170"/>
                    </a:lnTo>
                    <a:lnTo>
                      <a:pt x="227" y="0"/>
                    </a:lnTo>
                    <a:lnTo>
                      <a:pt x="260" y="170"/>
                    </a:lnTo>
                    <a:lnTo>
                      <a:pt x="266" y="334"/>
                    </a:lnTo>
                    <a:lnTo>
                      <a:pt x="263" y="488"/>
                    </a:lnTo>
                    <a:lnTo>
                      <a:pt x="253" y="569"/>
                    </a:lnTo>
                    <a:lnTo>
                      <a:pt x="211" y="494"/>
                    </a:lnTo>
                    <a:lnTo>
                      <a:pt x="171" y="639"/>
                    </a:lnTo>
                    <a:lnTo>
                      <a:pt x="136" y="872"/>
                    </a:lnTo>
                    <a:lnTo>
                      <a:pt x="238" y="6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3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5.92593E-6 C 0.04323 -0.01712 0.08646 -0.03425 0.1 0.04167 C 0.11355 0.1176 0.08212 0.39237 0.08125 0.45556 " pathEditMode="relative" ptsTypes="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763"/>
            <a:ext cx="7308850" cy="6853237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6" name="Freeform 89"/>
          <p:cNvSpPr>
            <a:spLocks/>
          </p:cNvSpPr>
          <p:nvPr/>
        </p:nvSpPr>
        <p:spPr bwMode="auto">
          <a:xfrm>
            <a:off x="1217613" y="3598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87"/>
              <a:gd name="T22" fmla="*/ 0 h 1587"/>
              <a:gd name="T23" fmla="*/ 1587 w 1587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90"/>
          <p:cNvGrpSpPr>
            <a:grpSpLocks/>
          </p:cNvGrpSpPr>
          <p:nvPr/>
        </p:nvGrpSpPr>
        <p:grpSpPr bwMode="auto">
          <a:xfrm rot="4077580">
            <a:off x="-851693" y="4423568"/>
            <a:ext cx="2100262" cy="2343151"/>
            <a:chOff x="476" y="1185"/>
            <a:chExt cx="1071" cy="1090"/>
          </a:xfrm>
        </p:grpSpPr>
        <p:sp>
          <p:nvSpPr>
            <p:cNvPr id="31748" name="AutoShape 91"/>
            <p:cNvSpPr>
              <a:spLocks noChangeAspect="1" noChangeArrowheads="1" noTextEdit="1"/>
            </p:cNvSpPr>
            <p:nvPr/>
          </p:nvSpPr>
          <p:spPr bwMode="auto">
            <a:xfrm>
              <a:off x="476" y="1185"/>
              <a:ext cx="1071" cy="1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49" name="Freeform 92"/>
            <p:cNvSpPr>
              <a:spLocks/>
            </p:cNvSpPr>
            <p:nvPr/>
          </p:nvSpPr>
          <p:spPr bwMode="auto">
            <a:xfrm>
              <a:off x="542" y="1406"/>
              <a:ext cx="963" cy="784"/>
            </a:xfrm>
            <a:custGeom>
              <a:avLst/>
              <a:gdLst>
                <a:gd name="T0" fmla="*/ 47 w 1926"/>
                <a:gd name="T1" fmla="*/ 0 h 1569"/>
                <a:gd name="T2" fmla="*/ 44 w 1926"/>
                <a:gd name="T3" fmla="*/ 0 h 1569"/>
                <a:gd name="T4" fmla="*/ 43 w 1926"/>
                <a:gd name="T5" fmla="*/ 0 h 1569"/>
                <a:gd name="T6" fmla="*/ 41 w 1926"/>
                <a:gd name="T7" fmla="*/ 0 h 1569"/>
                <a:gd name="T8" fmla="*/ 39 w 1926"/>
                <a:gd name="T9" fmla="*/ 1 h 1569"/>
                <a:gd name="T10" fmla="*/ 37 w 1926"/>
                <a:gd name="T11" fmla="*/ 1 h 1569"/>
                <a:gd name="T12" fmla="*/ 34 w 1926"/>
                <a:gd name="T13" fmla="*/ 2 h 1569"/>
                <a:gd name="T14" fmla="*/ 30 w 1926"/>
                <a:gd name="T15" fmla="*/ 3 h 1569"/>
                <a:gd name="T16" fmla="*/ 28 w 1926"/>
                <a:gd name="T17" fmla="*/ 4 h 1569"/>
                <a:gd name="T18" fmla="*/ 23 w 1926"/>
                <a:gd name="T19" fmla="*/ 8 h 1569"/>
                <a:gd name="T20" fmla="*/ 18 w 1926"/>
                <a:gd name="T21" fmla="*/ 11 h 1569"/>
                <a:gd name="T22" fmla="*/ 14 w 1926"/>
                <a:gd name="T23" fmla="*/ 15 h 1569"/>
                <a:gd name="T24" fmla="*/ 11 w 1926"/>
                <a:gd name="T25" fmla="*/ 19 h 1569"/>
                <a:gd name="T26" fmla="*/ 8 w 1926"/>
                <a:gd name="T27" fmla="*/ 25 h 1569"/>
                <a:gd name="T28" fmla="*/ 4 w 1926"/>
                <a:gd name="T29" fmla="*/ 32 h 1569"/>
                <a:gd name="T30" fmla="*/ 0 w 1926"/>
                <a:gd name="T31" fmla="*/ 43 h 1569"/>
                <a:gd name="T32" fmla="*/ 1 w 1926"/>
                <a:gd name="T33" fmla="*/ 45 h 1569"/>
                <a:gd name="T34" fmla="*/ 3 w 1926"/>
                <a:gd name="T35" fmla="*/ 48 h 1569"/>
                <a:gd name="T36" fmla="*/ 6 w 1926"/>
                <a:gd name="T37" fmla="*/ 48 h 1569"/>
                <a:gd name="T38" fmla="*/ 17 w 1926"/>
                <a:gd name="T39" fmla="*/ 46 h 1569"/>
                <a:gd name="T40" fmla="*/ 19 w 1926"/>
                <a:gd name="T41" fmla="*/ 42 h 1569"/>
                <a:gd name="T42" fmla="*/ 22 w 1926"/>
                <a:gd name="T43" fmla="*/ 38 h 1569"/>
                <a:gd name="T44" fmla="*/ 24 w 1926"/>
                <a:gd name="T45" fmla="*/ 33 h 1569"/>
                <a:gd name="T46" fmla="*/ 25 w 1926"/>
                <a:gd name="T47" fmla="*/ 30 h 1569"/>
                <a:gd name="T48" fmla="*/ 27 w 1926"/>
                <a:gd name="T49" fmla="*/ 30 h 1569"/>
                <a:gd name="T50" fmla="*/ 30 w 1926"/>
                <a:gd name="T51" fmla="*/ 31 h 1569"/>
                <a:gd name="T52" fmla="*/ 32 w 1926"/>
                <a:gd name="T53" fmla="*/ 31 h 1569"/>
                <a:gd name="T54" fmla="*/ 34 w 1926"/>
                <a:gd name="T55" fmla="*/ 30 h 1569"/>
                <a:gd name="T56" fmla="*/ 35 w 1926"/>
                <a:gd name="T57" fmla="*/ 30 h 1569"/>
                <a:gd name="T58" fmla="*/ 37 w 1926"/>
                <a:gd name="T59" fmla="*/ 30 h 1569"/>
                <a:gd name="T60" fmla="*/ 39 w 1926"/>
                <a:gd name="T61" fmla="*/ 30 h 1569"/>
                <a:gd name="T62" fmla="*/ 41 w 1926"/>
                <a:gd name="T63" fmla="*/ 30 h 1569"/>
                <a:gd name="T64" fmla="*/ 42 w 1926"/>
                <a:gd name="T65" fmla="*/ 30 h 1569"/>
                <a:gd name="T66" fmla="*/ 44 w 1926"/>
                <a:gd name="T67" fmla="*/ 30 h 1569"/>
                <a:gd name="T68" fmla="*/ 44 w 1926"/>
                <a:gd name="T69" fmla="*/ 29 h 1569"/>
                <a:gd name="T70" fmla="*/ 45 w 1926"/>
                <a:gd name="T71" fmla="*/ 26 h 1569"/>
                <a:gd name="T72" fmla="*/ 46 w 1926"/>
                <a:gd name="T73" fmla="*/ 25 h 1569"/>
                <a:gd name="T74" fmla="*/ 47 w 1926"/>
                <a:gd name="T75" fmla="*/ 23 h 1569"/>
                <a:gd name="T76" fmla="*/ 48 w 1926"/>
                <a:gd name="T77" fmla="*/ 21 h 1569"/>
                <a:gd name="T78" fmla="*/ 48 w 1926"/>
                <a:gd name="T79" fmla="*/ 20 h 1569"/>
                <a:gd name="T80" fmla="*/ 48 w 1926"/>
                <a:gd name="T81" fmla="*/ 18 h 1569"/>
                <a:gd name="T82" fmla="*/ 47 w 1926"/>
                <a:gd name="T83" fmla="*/ 16 h 1569"/>
                <a:gd name="T84" fmla="*/ 47 w 1926"/>
                <a:gd name="T85" fmla="*/ 13 h 1569"/>
                <a:gd name="T86" fmla="*/ 46 w 1926"/>
                <a:gd name="T87" fmla="*/ 12 h 1569"/>
                <a:gd name="T88" fmla="*/ 45 w 1926"/>
                <a:gd name="T89" fmla="*/ 10 h 1569"/>
                <a:gd name="T90" fmla="*/ 45 w 1926"/>
                <a:gd name="T91" fmla="*/ 8 h 1569"/>
                <a:gd name="T92" fmla="*/ 45 w 1926"/>
                <a:gd name="T93" fmla="*/ 7 h 1569"/>
                <a:gd name="T94" fmla="*/ 47 w 1926"/>
                <a:gd name="T95" fmla="*/ 7 h 1569"/>
                <a:gd name="T96" fmla="*/ 48 w 1926"/>
                <a:gd name="T97" fmla="*/ 7 h 1569"/>
                <a:gd name="T98" fmla="*/ 49 w 1926"/>
                <a:gd name="T99" fmla="*/ 6 h 1569"/>
                <a:gd name="T100" fmla="*/ 51 w 1926"/>
                <a:gd name="T101" fmla="*/ 6 h 1569"/>
                <a:gd name="T102" fmla="*/ 54 w 1926"/>
                <a:gd name="T103" fmla="*/ 5 h 1569"/>
                <a:gd name="T104" fmla="*/ 56 w 1926"/>
                <a:gd name="T105" fmla="*/ 5 h 1569"/>
                <a:gd name="T106" fmla="*/ 59 w 1926"/>
                <a:gd name="T107" fmla="*/ 4 h 1569"/>
                <a:gd name="T108" fmla="*/ 60 w 1926"/>
                <a:gd name="T109" fmla="*/ 3 h 1569"/>
                <a:gd name="T110" fmla="*/ 60 w 1926"/>
                <a:gd name="T111" fmla="*/ 1 h 1569"/>
                <a:gd name="T112" fmla="*/ 59 w 1926"/>
                <a:gd name="T113" fmla="*/ 0 h 1569"/>
                <a:gd name="T114" fmla="*/ 57 w 1926"/>
                <a:gd name="T115" fmla="*/ 0 h 1569"/>
                <a:gd name="T116" fmla="*/ 52 w 1926"/>
                <a:gd name="T117" fmla="*/ 0 h 15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926"/>
                <a:gd name="T178" fmla="*/ 0 h 1569"/>
                <a:gd name="T179" fmla="*/ 1926 w 1926"/>
                <a:gd name="T180" fmla="*/ 1569 h 15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926" h="1569">
                  <a:moveTo>
                    <a:pt x="1567" y="18"/>
                  </a:moveTo>
                  <a:lnTo>
                    <a:pt x="1563" y="19"/>
                  </a:lnTo>
                  <a:lnTo>
                    <a:pt x="1537" y="21"/>
                  </a:lnTo>
                  <a:lnTo>
                    <a:pt x="1513" y="23"/>
                  </a:lnTo>
                  <a:lnTo>
                    <a:pt x="1491" y="25"/>
                  </a:lnTo>
                  <a:lnTo>
                    <a:pt x="1470" y="27"/>
                  </a:lnTo>
                  <a:lnTo>
                    <a:pt x="1451" y="28"/>
                  </a:lnTo>
                  <a:lnTo>
                    <a:pt x="1434" y="29"/>
                  </a:lnTo>
                  <a:lnTo>
                    <a:pt x="1418" y="29"/>
                  </a:lnTo>
                  <a:lnTo>
                    <a:pt x="1403" y="30"/>
                  </a:lnTo>
                  <a:lnTo>
                    <a:pt x="1390" y="30"/>
                  </a:lnTo>
                  <a:lnTo>
                    <a:pt x="1378" y="30"/>
                  </a:lnTo>
                  <a:lnTo>
                    <a:pt x="1366" y="32"/>
                  </a:lnTo>
                  <a:lnTo>
                    <a:pt x="1356" y="32"/>
                  </a:lnTo>
                  <a:lnTo>
                    <a:pt x="1347" y="30"/>
                  </a:lnTo>
                  <a:lnTo>
                    <a:pt x="1336" y="30"/>
                  </a:lnTo>
                  <a:lnTo>
                    <a:pt x="1328" y="30"/>
                  </a:lnTo>
                  <a:lnTo>
                    <a:pt x="1319" y="30"/>
                  </a:lnTo>
                  <a:lnTo>
                    <a:pt x="1311" y="30"/>
                  </a:lnTo>
                  <a:lnTo>
                    <a:pt x="1303" y="29"/>
                  </a:lnTo>
                  <a:lnTo>
                    <a:pt x="1294" y="29"/>
                  </a:lnTo>
                  <a:lnTo>
                    <a:pt x="1286" y="29"/>
                  </a:lnTo>
                  <a:lnTo>
                    <a:pt x="1274" y="29"/>
                  </a:lnTo>
                  <a:lnTo>
                    <a:pt x="1260" y="30"/>
                  </a:lnTo>
                  <a:lnTo>
                    <a:pt x="1245" y="32"/>
                  </a:lnTo>
                  <a:lnTo>
                    <a:pt x="1230" y="34"/>
                  </a:lnTo>
                  <a:lnTo>
                    <a:pt x="1214" y="36"/>
                  </a:lnTo>
                  <a:lnTo>
                    <a:pt x="1197" y="38"/>
                  </a:lnTo>
                  <a:lnTo>
                    <a:pt x="1180" y="42"/>
                  </a:lnTo>
                  <a:lnTo>
                    <a:pt x="1161" y="47"/>
                  </a:lnTo>
                  <a:lnTo>
                    <a:pt x="1143" y="50"/>
                  </a:lnTo>
                  <a:lnTo>
                    <a:pt x="1124" y="56"/>
                  </a:lnTo>
                  <a:lnTo>
                    <a:pt x="1105" y="60"/>
                  </a:lnTo>
                  <a:lnTo>
                    <a:pt x="1086" y="66"/>
                  </a:lnTo>
                  <a:lnTo>
                    <a:pt x="1067" y="73"/>
                  </a:lnTo>
                  <a:lnTo>
                    <a:pt x="1048" y="80"/>
                  </a:lnTo>
                  <a:lnTo>
                    <a:pt x="1030" y="87"/>
                  </a:lnTo>
                  <a:lnTo>
                    <a:pt x="1012" y="95"/>
                  </a:lnTo>
                  <a:lnTo>
                    <a:pt x="987" y="105"/>
                  </a:lnTo>
                  <a:lnTo>
                    <a:pt x="967" y="115"/>
                  </a:lnTo>
                  <a:lnTo>
                    <a:pt x="951" y="123"/>
                  </a:lnTo>
                  <a:lnTo>
                    <a:pt x="936" y="131"/>
                  </a:lnTo>
                  <a:lnTo>
                    <a:pt x="922" y="139"/>
                  </a:lnTo>
                  <a:lnTo>
                    <a:pt x="906" y="148"/>
                  </a:lnTo>
                  <a:lnTo>
                    <a:pt x="888" y="159"/>
                  </a:lnTo>
                  <a:lnTo>
                    <a:pt x="866" y="173"/>
                  </a:lnTo>
                  <a:lnTo>
                    <a:pt x="795" y="218"/>
                  </a:lnTo>
                  <a:lnTo>
                    <a:pt x="769" y="234"/>
                  </a:lnTo>
                  <a:lnTo>
                    <a:pt x="741" y="252"/>
                  </a:lnTo>
                  <a:lnTo>
                    <a:pt x="712" y="270"/>
                  </a:lnTo>
                  <a:lnTo>
                    <a:pt x="683" y="290"/>
                  </a:lnTo>
                  <a:lnTo>
                    <a:pt x="652" y="309"/>
                  </a:lnTo>
                  <a:lnTo>
                    <a:pt x="622" y="330"/>
                  </a:lnTo>
                  <a:lnTo>
                    <a:pt x="592" y="352"/>
                  </a:lnTo>
                  <a:lnTo>
                    <a:pt x="561" y="374"/>
                  </a:lnTo>
                  <a:lnTo>
                    <a:pt x="532" y="397"/>
                  </a:lnTo>
                  <a:lnTo>
                    <a:pt x="504" y="421"/>
                  </a:lnTo>
                  <a:lnTo>
                    <a:pt x="475" y="444"/>
                  </a:lnTo>
                  <a:lnTo>
                    <a:pt x="448" y="469"/>
                  </a:lnTo>
                  <a:lnTo>
                    <a:pt x="424" y="494"/>
                  </a:lnTo>
                  <a:lnTo>
                    <a:pt x="401" y="519"/>
                  </a:lnTo>
                  <a:lnTo>
                    <a:pt x="380" y="544"/>
                  </a:lnTo>
                  <a:lnTo>
                    <a:pt x="362" y="571"/>
                  </a:lnTo>
                  <a:lnTo>
                    <a:pt x="349" y="590"/>
                  </a:lnTo>
                  <a:lnTo>
                    <a:pt x="334" y="616"/>
                  </a:lnTo>
                  <a:lnTo>
                    <a:pt x="317" y="645"/>
                  </a:lnTo>
                  <a:lnTo>
                    <a:pt x="298" y="679"/>
                  </a:lnTo>
                  <a:lnTo>
                    <a:pt x="276" y="717"/>
                  </a:lnTo>
                  <a:lnTo>
                    <a:pt x="253" y="757"/>
                  </a:lnTo>
                  <a:lnTo>
                    <a:pt x="228" y="801"/>
                  </a:lnTo>
                  <a:lnTo>
                    <a:pt x="203" y="846"/>
                  </a:lnTo>
                  <a:lnTo>
                    <a:pt x="178" y="893"/>
                  </a:lnTo>
                  <a:lnTo>
                    <a:pt x="151" y="942"/>
                  </a:lnTo>
                  <a:lnTo>
                    <a:pt x="125" y="990"/>
                  </a:lnTo>
                  <a:lnTo>
                    <a:pt x="98" y="1039"/>
                  </a:lnTo>
                  <a:lnTo>
                    <a:pt x="72" y="1086"/>
                  </a:lnTo>
                  <a:lnTo>
                    <a:pt x="48" y="1132"/>
                  </a:lnTo>
                  <a:lnTo>
                    <a:pt x="23" y="1177"/>
                  </a:lnTo>
                  <a:lnTo>
                    <a:pt x="0" y="1218"/>
                  </a:lnTo>
                  <a:lnTo>
                    <a:pt x="0" y="1380"/>
                  </a:lnTo>
                  <a:lnTo>
                    <a:pt x="2" y="1399"/>
                  </a:lnTo>
                  <a:lnTo>
                    <a:pt x="4" y="1418"/>
                  </a:lnTo>
                  <a:lnTo>
                    <a:pt x="8" y="1436"/>
                  </a:lnTo>
                  <a:lnTo>
                    <a:pt x="15" y="1453"/>
                  </a:lnTo>
                  <a:lnTo>
                    <a:pt x="23" y="1470"/>
                  </a:lnTo>
                  <a:lnTo>
                    <a:pt x="33" y="1486"/>
                  </a:lnTo>
                  <a:lnTo>
                    <a:pt x="44" y="1499"/>
                  </a:lnTo>
                  <a:lnTo>
                    <a:pt x="56" y="1513"/>
                  </a:lnTo>
                  <a:lnTo>
                    <a:pt x="70" y="1526"/>
                  </a:lnTo>
                  <a:lnTo>
                    <a:pt x="85" y="1536"/>
                  </a:lnTo>
                  <a:lnTo>
                    <a:pt x="99" y="1546"/>
                  </a:lnTo>
                  <a:lnTo>
                    <a:pt x="116" y="1554"/>
                  </a:lnTo>
                  <a:lnTo>
                    <a:pt x="133" y="1561"/>
                  </a:lnTo>
                  <a:lnTo>
                    <a:pt x="151" y="1565"/>
                  </a:lnTo>
                  <a:lnTo>
                    <a:pt x="170" y="1567"/>
                  </a:lnTo>
                  <a:lnTo>
                    <a:pt x="189" y="1569"/>
                  </a:lnTo>
                  <a:lnTo>
                    <a:pt x="501" y="1569"/>
                  </a:lnTo>
                  <a:lnTo>
                    <a:pt x="511" y="1544"/>
                  </a:lnTo>
                  <a:lnTo>
                    <a:pt x="522" y="1519"/>
                  </a:lnTo>
                  <a:lnTo>
                    <a:pt x="534" y="1491"/>
                  </a:lnTo>
                  <a:lnTo>
                    <a:pt x="546" y="1464"/>
                  </a:lnTo>
                  <a:lnTo>
                    <a:pt x="559" y="1435"/>
                  </a:lnTo>
                  <a:lnTo>
                    <a:pt x="574" y="1406"/>
                  </a:lnTo>
                  <a:lnTo>
                    <a:pt x="589" y="1376"/>
                  </a:lnTo>
                  <a:lnTo>
                    <a:pt x="605" y="1347"/>
                  </a:lnTo>
                  <a:lnTo>
                    <a:pt x="619" y="1323"/>
                  </a:lnTo>
                  <a:lnTo>
                    <a:pt x="633" y="1297"/>
                  </a:lnTo>
                  <a:lnTo>
                    <a:pt x="648" y="1270"/>
                  </a:lnTo>
                  <a:lnTo>
                    <a:pt x="661" y="1244"/>
                  </a:lnTo>
                  <a:lnTo>
                    <a:pt x="676" y="1216"/>
                  </a:lnTo>
                  <a:lnTo>
                    <a:pt x="690" y="1188"/>
                  </a:lnTo>
                  <a:lnTo>
                    <a:pt x="704" y="1161"/>
                  </a:lnTo>
                  <a:lnTo>
                    <a:pt x="718" y="1134"/>
                  </a:lnTo>
                  <a:lnTo>
                    <a:pt x="731" y="1108"/>
                  </a:lnTo>
                  <a:lnTo>
                    <a:pt x="742" y="1082"/>
                  </a:lnTo>
                  <a:lnTo>
                    <a:pt x="755" y="1058"/>
                  </a:lnTo>
                  <a:lnTo>
                    <a:pt x="765" y="1035"/>
                  </a:lnTo>
                  <a:lnTo>
                    <a:pt x="775" y="1013"/>
                  </a:lnTo>
                  <a:lnTo>
                    <a:pt x="784" y="995"/>
                  </a:lnTo>
                  <a:lnTo>
                    <a:pt x="792" y="978"/>
                  </a:lnTo>
                  <a:lnTo>
                    <a:pt x="799" y="963"/>
                  </a:lnTo>
                  <a:lnTo>
                    <a:pt x="811" y="966"/>
                  </a:lnTo>
                  <a:lnTo>
                    <a:pt x="824" y="971"/>
                  </a:lnTo>
                  <a:lnTo>
                    <a:pt x="838" y="974"/>
                  </a:lnTo>
                  <a:lnTo>
                    <a:pt x="851" y="978"/>
                  </a:lnTo>
                  <a:lnTo>
                    <a:pt x="866" y="981"/>
                  </a:lnTo>
                  <a:lnTo>
                    <a:pt x="880" y="984"/>
                  </a:lnTo>
                  <a:lnTo>
                    <a:pt x="895" y="988"/>
                  </a:lnTo>
                  <a:lnTo>
                    <a:pt x="909" y="991"/>
                  </a:lnTo>
                  <a:lnTo>
                    <a:pt x="929" y="995"/>
                  </a:lnTo>
                  <a:lnTo>
                    <a:pt x="947" y="998"/>
                  </a:lnTo>
                  <a:lnTo>
                    <a:pt x="964" y="999"/>
                  </a:lnTo>
                  <a:lnTo>
                    <a:pt x="980" y="999"/>
                  </a:lnTo>
                  <a:lnTo>
                    <a:pt x="997" y="999"/>
                  </a:lnTo>
                  <a:lnTo>
                    <a:pt x="1012" y="999"/>
                  </a:lnTo>
                  <a:lnTo>
                    <a:pt x="1025" y="997"/>
                  </a:lnTo>
                  <a:lnTo>
                    <a:pt x="1038" y="996"/>
                  </a:lnTo>
                  <a:lnTo>
                    <a:pt x="1051" y="994"/>
                  </a:lnTo>
                  <a:lnTo>
                    <a:pt x="1062" y="990"/>
                  </a:lnTo>
                  <a:lnTo>
                    <a:pt x="1071" y="988"/>
                  </a:lnTo>
                  <a:lnTo>
                    <a:pt x="1081" y="984"/>
                  </a:lnTo>
                  <a:lnTo>
                    <a:pt x="1090" y="981"/>
                  </a:lnTo>
                  <a:lnTo>
                    <a:pt x="1097" y="979"/>
                  </a:lnTo>
                  <a:lnTo>
                    <a:pt x="1103" y="975"/>
                  </a:lnTo>
                  <a:lnTo>
                    <a:pt x="1108" y="973"/>
                  </a:lnTo>
                  <a:lnTo>
                    <a:pt x="1115" y="976"/>
                  </a:lnTo>
                  <a:lnTo>
                    <a:pt x="1123" y="980"/>
                  </a:lnTo>
                  <a:lnTo>
                    <a:pt x="1132" y="982"/>
                  </a:lnTo>
                  <a:lnTo>
                    <a:pt x="1142" y="984"/>
                  </a:lnTo>
                  <a:lnTo>
                    <a:pt x="1153" y="987"/>
                  </a:lnTo>
                  <a:lnTo>
                    <a:pt x="1165" y="988"/>
                  </a:lnTo>
                  <a:lnTo>
                    <a:pt x="1179" y="989"/>
                  </a:lnTo>
                  <a:lnTo>
                    <a:pt x="1192" y="990"/>
                  </a:lnTo>
                  <a:lnTo>
                    <a:pt x="1207" y="991"/>
                  </a:lnTo>
                  <a:lnTo>
                    <a:pt x="1222" y="991"/>
                  </a:lnTo>
                  <a:lnTo>
                    <a:pt x="1237" y="991"/>
                  </a:lnTo>
                  <a:lnTo>
                    <a:pt x="1252" y="991"/>
                  </a:lnTo>
                  <a:lnTo>
                    <a:pt x="1266" y="991"/>
                  </a:lnTo>
                  <a:lnTo>
                    <a:pt x="1279" y="991"/>
                  </a:lnTo>
                  <a:lnTo>
                    <a:pt x="1291" y="991"/>
                  </a:lnTo>
                  <a:lnTo>
                    <a:pt x="1303" y="991"/>
                  </a:lnTo>
                  <a:lnTo>
                    <a:pt x="1313" y="990"/>
                  </a:lnTo>
                  <a:lnTo>
                    <a:pt x="1320" y="990"/>
                  </a:lnTo>
                  <a:lnTo>
                    <a:pt x="1327" y="990"/>
                  </a:lnTo>
                  <a:lnTo>
                    <a:pt x="1331" y="990"/>
                  </a:lnTo>
                  <a:lnTo>
                    <a:pt x="1343" y="989"/>
                  </a:lnTo>
                  <a:lnTo>
                    <a:pt x="1355" y="987"/>
                  </a:lnTo>
                  <a:lnTo>
                    <a:pt x="1364" y="983"/>
                  </a:lnTo>
                  <a:lnTo>
                    <a:pt x="1372" y="978"/>
                  </a:lnTo>
                  <a:lnTo>
                    <a:pt x="1379" y="972"/>
                  </a:lnTo>
                  <a:lnTo>
                    <a:pt x="1385" y="964"/>
                  </a:lnTo>
                  <a:lnTo>
                    <a:pt x="1388" y="954"/>
                  </a:lnTo>
                  <a:lnTo>
                    <a:pt x="1392" y="943"/>
                  </a:lnTo>
                  <a:lnTo>
                    <a:pt x="1393" y="937"/>
                  </a:lnTo>
                  <a:lnTo>
                    <a:pt x="1395" y="929"/>
                  </a:lnTo>
                  <a:lnTo>
                    <a:pt x="1398" y="921"/>
                  </a:lnTo>
                  <a:lnTo>
                    <a:pt x="1404" y="912"/>
                  </a:lnTo>
                  <a:lnTo>
                    <a:pt x="1413" y="896"/>
                  </a:lnTo>
                  <a:lnTo>
                    <a:pt x="1422" y="880"/>
                  </a:lnTo>
                  <a:lnTo>
                    <a:pt x="1428" y="863"/>
                  </a:lnTo>
                  <a:lnTo>
                    <a:pt x="1433" y="847"/>
                  </a:lnTo>
                  <a:lnTo>
                    <a:pt x="1438" y="832"/>
                  </a:lnTo>
                  <a:lnTo>
                    <a:pt x="1441" y="820"/>
                  </a:lnTo>
                  <a:lnTo>
                    <a:pt x="1443" y="809"/>
                  </a:lnTo>
                  <a:lnTo>
                    <a:pt x="1445" y="800"/>
                  </a:lnTo>
                  <a:lnTo>
                    <a:pt x="1457" y="790"/>
                  </a:lnTo>
                  <a:lnTo>
                    <a:pt x="1470" y="779"/>
                  </a:lnTo>
                  <a:lnTo>
                    <a:pt x="1481" y="770"/>
                  </a:lnTo>
                  <a:lnTo>
                    <a:pt x="1492" y="761"/>
                  </a:lnTo>
                  <a:lnTo>
                    <a:pt x="1501" y="753"/>
                  </a:lnTo>
                  <a:lnTo>
                    <a:pt x="1509" y="746"/>
                  </a:lnTo>
                  <a:lnTo>
                    <a:pt x="1515" y="740"/>
                  </a:lnTo>
                  <a:lnTo>
                    <a:pt x="1519" y="736"/>
                  </a:lnTo>
                  <a:lnTo>
                    <a:pt x="1531" y="717"/>
                  </a:lnTo>
                  <a:lnTo>
                    <a:pt x="1536" y="695"/>
                  </a:lnTo>
                  <a:lnTo>
                    <a:pt x="1536" y="675"/>
                  </a:lnTo>
                  <a:lnTo>
                    <a:pt x="1534" y="655"/>
                  </a:lnTo>
                  <a:lnTo>
                    <a:pt x="1534" y="650"/>
                  </a:lnTo>
                  <a:lnTo>
                    <a:pt x="1534" y="647"/>
                  </a:lnTo>
                  <a:lnTo>
                    <a:pt x="1534" y="642"/>
                  </a:lnTo>
                  <a:lnTo>
                    <a:pt x="1534" y="639"/>
                  </a:lnTo>
                  <a:lnTo>
                    <a:pt x="1533" y="628"/>
                  </a:lnTo>
                  <a:lnTo>
                    <a:pt x="1530" y="617"/>
                  </a:lnTo>
                  <a:lnTo>
                    <a:pt x="1525" y="605"/>
                  </a:lnTo>
                  <a:lnTo>
                    <a:pt x="1519" y="594"/>
                  </a:lnTo>
                  <a:lnTo>
                    <a:pt x="1513" y="582"/>
                  </a:lnTo>
                  <a:lnTo>
                    <a:pt x="1504" y="570"/>
                  </a:lnTo>
                  <a:lnTo>
                    <a:pt x="1496" y="558"/>
                  </a:lnTo>
                  <a:lnTo>
                    <a:pt x="1487" y="547"/>
                  </a:lnTo>
                  <a:lnTo>
                    <a:pt x="1494" y="519"/>
                  </a:lnTo>
                  <a:lnTo>
                    <a:pt x="1493" y="492"/>
                  </a:lnTo>
                  <a:lnTo>
                    <a:pt x="1487" y="468"/>
                  </a:lnTo>
                  <a:lnTo>
                    <a:pt x="1480" y="448"/>
                  </a:lnTo>
                  <a:lnTo>
                    <a:pt x="1479" y="444"/>
                  </a:lnTo>
                  <a:lnTo>
                    <a:pt x="1477" y="441"/>
                  </a:lnTo>
                  <a:lnTo>
                    <a:pt x="1476" y="437"/>
                  </a:lnTo>
                  <a:lnTo>
                    <a:pt x="1476" y="435"/>
                  </a:lnTo>
                  <a:lnTo>
                    <a:pt x="1475" y="427"/>
                  </a:lnTo>
                  <a:lnTo>
                    <a:pt x="1473" y="418"/>
                  </a:lnTo>
                  <a:lnTo>
                    <a:pt x="1471" y="407"/>
                  </a:lnTo>
                  <a:lnTo>
                    <a:pt x="1468" y="396"/>
                  </a:lnTo>
                  <a:lnTo>
                    <a:pt x="1462" y="383"/>
                  </a:lnTo>
                  <a:lnTo>
                    <a:pt x="1456" y="368"/>
                  </a:lnTo>
                  <a:lnTo>
                    <a:pt x="1448" y="352"/>
                  </a:lnTo>
                  <a:lnTo>
                    <a:pt x="1438" y="332"/>
                  </a:lnTo>
                  <a:lnTo>
                    <a:pt x="1431" y="318"/>
                  </a:lnTo>
                  <a:lnTo>
                    <a:pt x="1423" y="306"/>
                  </a:lnTo>
                  <a:lnTo>
                    <a:pt x="1413" y="294"/>
                  </a:lnTo>
                  <a:lnTo>
                    <a:pt x="1405" y="283"/>
                  </a:lnTo>
                  <a:lnTo>
                    <a:pt x="1419" y="276"/>
                  </a:lnTo>
                  <a:lnTo>
                    <a:pt x="1420" y="262"/>
                  </a:lnTo>
                  <a:lnTo>
                    <a:pt x="1419" y="248"/>
                  </a:lnTo>
                  <a:lnTo>
                    <a:pt x="1424" y="241"/>
                  </a:lnTo>
                  <a:lnTo>
                    <a:pt x="1428" y="240"/>
                  </a:lnTo>
                  <a:lnTo>
                    <a:pt x="1435" y="239"/>
                  </a:lnTo>
                  <a:lnTo>
                    <a:pt x="1445" y="238"/>
                  </a:lnTo>
                  <a:lnTo>
                    <a:pt x="1455" y="236"/>
                  </a:lnTo>
                  <a:lnTo>
                    <a:pt x="1464" y="234"/>
                  </a:lnTo>
                  <a:lnTo>
                    <a:pt x="1475" y="233"/>
                  </a:lnTo>
                  <a:lnTo>
                    <a:pt x="1481" y="232"/>
                  </a:lnTo>
                  <a:lnTo>
                    <a:pt x="1487" y="231"/>
                  </a:lnTo>
                  <a:lnTo>
                    <a:pt x="1493" y="230"/>
                  </a:lnTo>
                  <a:lnTo>
                    <a:pt x="1499" y="229"/>
                  </a:lnTo>
                  <a:lnTo>
                    <a:pt x="1506" y="227"/>
                  </a:lnTo>
                  <a:lnTo>
                    <a:pt x="1514" y="225"/>
                  </a:lnTo>
                  <a:lnTo>
                    <a:pt x="1522" y="224"/>
                  </a:lnTo>
                  <a:lnTo>
                    <a:pt x="1530" y="223"/>
                  </a:lnTo>
                  <a:lnTo>
                    <a:pt x="1538" y="222"/>
                  </a:lnTo>
                  <a:lnTo>
                    <a:pt x="1546" y="221"/>
                  </a:lnTo>
                  <a:lnTo>
                    <a:pt x="1560" y="218"/>
                  </a:lnTo>
                  <a:lnTo>
                    <a:pt x="1574" y="216"/>
                  </a:lnTo>
                  <a:lnTo>
                    <a:pt x="1587" y="212"/>
                  </a:lnTo>
                  <a:lnTo>
                    <a:pt x="1601" y="208"/>
                  </a:lnTo>
                  <a:lnTo>
                    <a:pt x="1614" y="204"/>
                  </a:lnTo>
                  <a:lnTo>
                    <a:pt x="1628" y="201"/>
                  </a:lnTo>
                  <a:lnTo>
                    <a:pt x="1643" y="197"/>
                  </a:lnTo>
                  <a:lnTo>
                    <a:pt x="1658" y="194"/>
                  </a:lnTo>
                  <a:lnTo>
                    <a:pt x="1671" y="192"/>
                  </a:lnTo>
                  <a:lnTo>
                    <a:pt x="1685" y="189"/>
                  </a:lnTo>
                  <a:lnTo>
                    <a:pt x="1701" y="188"/>
                  </a:lnTo>
                  <a:lnTo>
                    <a:pt x="1717" y="186"/>
                  </a:lnTo>
                  <a:lnTo>
                    <a:pt x="1734" y="184"/>
                  </a:lnTo>
                  <a:lnTo>
                    <a:pt x="1750" y="183"/>
                  </a:lnTo>
                  <a:lnTo>
                    <a:pt x="1767" y="180"/>
                  </a:lnTo>
                  <a:lnTo>
                    <a:pt x="1784" y="177"/>
                  </a:lnTo>
                  <a:lnTo>
                    <a:pt x="1800" y="174"/>
                  </a:lnTo>
                  <a:lnTo>
                    <a:pt x="1817" y="171"/>
                  </a:lnTo>
                  <a:lnTo>
                    <a:pt x="1832" y="166"/>
                  </a:lnTo>
                  <a:lnTo>
                    <a:pt x="1846" y="162"/>
                  </a:lnTo>
                  <a:lnTo>
                    <a:pt x="1859" y="157"/>
                  </a:lnTo>
                  <a:lnTo>
                    <a:pt x="1872" y="150"/>
                  </a:lnTo>
                  <a:lnTo>
                    <a:pt x="1883" y="143"/>
                  </a:lnTo>
                  <a:lnTo>
                    <a:pt x="1893" y="135"/>
                  </a:lnTo>
                  <a:lnTo>
                    <a:pt x="1906" y="120"/>
                  </a:lnTo>
                  <a:lnTo>
                    <a:pt x="1917" y="108"/>
                  </a:lnTo>
                  <a:lnTo>
                    <a:pt x="1922" y="96"/>
                  </a:lnTo>
                  <a:lnTo>
                    <a:pt x="1926" y="85"/>
                  </a:lnTo>
                  <a:lnTo>
                    <a:pt x="1926" y="73"/>
                  </a:lnTo>
                  <a:lnTo>
                    <a:pt x="1924" y="62"/>
                  </a:lnTo>
                  <a:lnTo>
                    <a:pt x="1918" y="48"/>
                  </a:lnTo>
                  <a:lnTo>
                    <a:pt x="1911" y="32"/>
                  </a:lnTo>
                  <a:lnTo>
                    <a:pt x="1906" y="25"/>
                  </a:lnTo>
                  <a:lnTo>
                    <a:pt x="1901" y="18"/>
                  </a:lnTo>
                  <a:lnTo>
                    <a:pt x="1894" y="13"/>
                  </a:lnTo>
                  <a:lnTo>
                    <a:pt x="1884" y="9"/>
                  </a:lnTo>
                  <a:lnTo>
                    <a:pt x="1874" y="5"/>
                  </a:lnTo>
                  <a:lnTo>
                    <a:pt x="1861" y="3"/>
                  </a:lnTo>
                  <a:lnTo>
                    <a:pt x="1845" y="0"/>
                  </a:lnTo>
                  <a:lnTo>
                    <a:pt x="1828" y="0"/>
                  </a:lnTo>
                  <a:lnTo>
                    <a:pt x="1807" y="0"/>
                  </a:lnTo>
                  <a:lnTo>
                    <a:pt x="1784" y="0"/>
                  </a:lnTo>
                  <a:lnTo>
                    <a:pt x="1758" y="2"/>
                  </a:lnTo>
                  <a:lnTo>
                    <a:pt x="1727" y="4"/>
                  </a:lnTo>
                  <a:lnTo>
                    <a:pt x="1693" y="6"/>
                  </a:lnTo>
                  <a:lnTo>
                    <a:pt x="1655" y="10"/>
                  </a:lnTo>
                  <a:lnTo>
                    <a:pt x="1613" y="13"/>
                  </a:lnTo>
                  <a:lnTo>
                    <a:pt x="1567" y="18"/>
                  </a:lnTo>
                  <a:close/>
                </a:path>
              </a:pathLst>
            </a:custGeom>
            <a:solidFill>
              <a:srgbClr val="F2D8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0" name="Freeform 93"/>
            <p:cNvSpPr>
              <a:spLocks/>
            </p:cNvSpPr>
            <p:nvPr/>
          </p:nvSpPr>
          <p:spPr bwMode="auto">
            <a:xfrm>
              <a:off x="645" y="1763"/>
              <a:ext cx="510" cy="427"/>
            </a:xfrm>
            <a:custGeom>
              <a:avLst/>
              <a:gdLst>
                <a:gd name="T0" fmla="*/ 15 w 1019"/>
                <a:gd name="T1" fmla="*/ 3 h 854"/>
                <a:gd name="T2" fmla="*/ 14 w 1019"/>
                <a:gd name="T3" fmla="*/ 3 h 854"/>
                <a:gd name="T4" fmla="*/ 13 w 1019"/>
                <a:gd name="T5" fmla="*/ 3 h 854"/>
                <a:gd name="T6" fmla="*/ 11 w 1019"/>
                <a:gd name="T7" fmla="*/ 3 h 854"/>
                <a:gd name="T8" fmla="*/ 10 w 1019"/>
                <a:gd name="T9" fmla="*/ 3 h 854"/>
                <a:gd name="T10" fmla="*/ 9 w 1019"/>
                <a:gd name="T11" fmla="*/ 2 h 854"/>
                <a:gd name="T12" fmla="*/ 8 w 1019"/>
                <a:gd name="T13" fmla="*/ 2 h 854"/>
                <a:gd name="T14" fmla="*/ 8 w 1019"/>
                <a:gd name="T15" fmla="*/ 2 h 854"/>
                <a:gd name="T16" fmla="*/ 11 w 1019"/>
                <a:gd name="T17" fmla="*/ 5 h 854"/>
                <a:gd name="T18" fmla="*/ 10 w 1019"/>
                <a:gd name="T19" fmla="*/ 27 h 854"/>
                <a:gd name="T20" fmla="*/ 10 w 1019"/>
                <a:gd name="T21" fmla="*/ 26 h 854"/>
                <a:gd name="T22" fmla="*/ 11 w 1019"/>
                <a:gd name="T23" fmla="*/ 24 h 854"/>
                <a:gd name="T24" fmla="*/ 12 w 1019"/>
                <a:gd name="T25" fmla="*/ 22 h 854"/>
                <a:gd name="T26" fmla="*/ 13 w 1019"/>
                <a:gd name="T27" fmla="*/ 20 h 854"/>
                <a:gd name="T28" fmla="*/ 14 w 1019"/>
                <a:gd name="T29" fmla="*/ 19 h 854"/>
                <a:gd name="T30" fmla="*/ 15 w 1019"/>
                <a:gd name="T31" fmla="*/ 17 h 854"/>
                <a:gd name="T32" fmla="*/ 16 w 1019"/>
                <a:gd name="T33" fmla="*/ 15 h 854"/>
                <a:gd name="T34" fmla="*/ 16 w 1019"/>
                <a:gd name="T35" fmla="*/ 14 h 854"/>
                <a:gd name="T36" fmla="*/ 17 w 1019"/>
                <a:gd name="T37" fmla="*/ 12 h 854"/>
                <a:gd name="T38" fmla="*/ 18 w 1019"/>
                <a:gd name="T39" fmla="*/ 10 h 854"/>
                <a:gd name="T40" fmla="*/ 19 w 1019"/>
                <a:gd name="T41" fmla="*/ 9 h 854"/>
                <a:gd name="T42" fmla="*/ 19 w 1019"/>
                <a:gd name="T43" fmla="*/ 8 h 854"/>
                <a:gd name="T44" fmla="*/ 20 w 1019"/>
                <a:gd name="T45" fmla="*/ 8 h 854"/>
                <a:gd name="T46" fmla="*/ 21 w 1019"/>
                <a:gd name="T47" fmla="*/ 9 h 854"/>
                <a:gd name="T48" fmla="*/ 22 w 1019"/>
                <a:gd name="T49" fmla="*/ 9 h 854"/>
                <a:gd name="T50" fmla="*/ 22 w 1019"/>
                <a:gd name="T51" fmla="*/ 9 h 854"/>
                <a:gd name="T52" fmla="*/ 24 w 1019"/>
                <a:gd name="T53" fmla="*/ 9 h 854"/>
                <a:gd name="T54" fmla="*/ 25 w 1019"/>
                <a:gd name="T55" fmla="*/ 9 h 854"/>
                <a:gd name="T56" fmla="*/ 26 w 1019"/>
                <a:gd name="T57" fmla="*/ 9 h 854"/>
                <a:gd name="T58" fmla="*/ 26 w 1019"/>
                <a:gd name="T59" fmla="*/ 9 h 854"/>
                <a:gd name="T60" fmla="*/ 27 w 1019"/>
                <a:gd name="T61" fmla="*/ 9 h 854"/>
                <a:gd name="T62" fmla="*/ 28 w 1019"/>
                <a:gd name="T63" fmla="*/ 9 h 854"/>
                <a:gd name="T64" fmla="*/ 28 w 1019"/>
                <a:gd name="T65" fmla="*/ 9 h 854"/>
                <a:gd name="T66" fmla="*/ 29 w 1019"/>
                <a:gd name="T67" fmla="*/ 9 h 854"/>
                <a:gd name="T68" fmla="*/ 29 w 1019"/>
                <a:gd name="T69" fmla="*/ 9 h 854"/>
                <a:gd name="T70" fmla="*/ 30 w 1019"/>
                <a:gd name="T71" fmla="*/ 9 h 854"/>
                <a:gd name="T72" fmla="*/ 30 w 1019"/>
                <a:gd name="T73" fmla="*/ 9 h 854"/>
                <a:gd name="T74" fmla="*/ 31 w 1019"/>
                <a:gd name="T75" fmla="*/ 9 h 854"/>
                <a:gd name="T76" fmla="*/ 31 w 1019"/>
                <a:gd name="T77" fmla="*/ 9 h 854"/>
                <a:gd name="T78" fmla="*/ 32 w 1019"/>
                <a:gd name="T79" fmla="*/ 9 h 854"/>
                <a:gd name="T80" fmla="*/ 32 w 1019"/>
                <a:gd name="T81" fmla="*/ 4 h 854"/>
                <a:gd name="T82" fmla="*/ 32 w 1019"/>
                <a:gd name="T83" fmla="*/ 4 h 854"/>
                <a:gd name="T84" fmla="*/ 31 w 1019"/>
                <a:gd name="T85" fmla="*/ 4 h 854"/>
                <a:gd name="T86" fmla="*/ 31 w 1019"/>
                <a:gd name="T87" fmla="*/ 3 h 854"/>
                <a:gd name="T88" fmla="*/ 30 w 1019"/>
                <a:gd name="T89" fmla="*/ 3 h 854"/>
                <a:gd name="T90" fmla="*/ 28 w 1019"/>
                <a:gd name="T91" fmla="*/ 2 h 854"/>
                <a:gd name="T92" fmla="*/ 27 w 1019"/>
                <a:gd name="T93" fmla="*/ 2 h 854"/>
                <a:gd name="T94" fmla="*/ 25 w 1019"/>
                <a:gd name="T95" fmla="*/ 1 h 854"/>
                <a:gd name="T96" fmla="*/ 24 w 1019"/>
                <a:gd name="T97" fmla="*/ 1 h 854"/>
                <a:gd name="T98" fmla="*/ 23 w 1019"/>
                <a:gd name="T99" fmla="*/ 0 h 854"/>
                <a:gd name="T100" fmla="*/ 21 w 1019"/>
                <a:gd name="T101" fmla="*/ 1 h 854"/>
                <a:gd name="T102" fmla="*/ 21 w 1019"/>
                <a:gd name="T103" fmla="*/ 1 h 854"/>
                <a:gd name="T104" fmla="*/ 20 w 1019"/>
                <a:gd name="T105" fmla="*/ 1 h 854"/>
                <a:gd name="T106" fmla="*/ 19 w 1019"/>
                <a:gd name="T107" fmla="*/ 2 h 854"/>
                <a:gd name="T108" fmla="*/ 18 w 1019"/>
                <a:gd name="T109" fmla="*/ 2 h 854"/>
                <a:gd name="T110" fmla="*/ 17 w 1019"/>
                <a:gd name="T111" fmla="*/ 3 h 85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019"/>
                <a:gd name="T169" fmla="*/ 0 h 854"/>
                <a:gd name="T170" fmla="*/ 1019 w 1019"/>
                <a:gd name="T171" fmla="*/ 854 h 85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019" h="854">
                  <a:moveTo>
                    <a:pt x="498" y="75"/>
                  </a:moveTo>
                  <a:lnTo>
                    <a:pt x="476" y="79"/>
                  </a:lnTo>
                  <a:lnTo>
                    <a:pt x="454" y="83"/>
                  </a:lnTo>
                  <a:lnTo>
                    <a:pt x="433" y="84"/>
                  </a:lnTo>
                  <a:lnTo>
                    <a:pt x="410" y="84"/>
                  </a:lnTo>
                  <a:lnTo>
                    <a:pt x="388" y="83"/>
                  </a:lnTo>
                  <a:lnTo>
                    <a:pt x="366" y="80"/>
                  </a:lnTo>
                  <a:lnTo>
                    <a:pt x="345" y="77"/>
                  </a:lnTo>
                  <a:lnTo>
                    <a:pt x="325" y="74"/>
                  </a:lnTo>
                  <a:lnTo>
                    <a:pt x="307" y="69"/>
                  </a:lnTo>
                  <a:lnTo>
                    <a:pt x="290" y="66"/>
                  </a:lnTo>
                  <a:lnTo>
                    <a:pt x="275" y="61"/>
                  </a:lnTo>
                  <a:lnTo>
                    <a:pt x="262" y="57"/>
                  </a:lnTo>
                  <a:lnTo>
                    <a:pt x="252" y="54"/>
                  </a:lnTo>
                  <a:lnTo>
                    <a:pt x="244" y="51"/>
                  </a:lnTo>
                  <a:lnTo>
                    <a:pt x="238" y="49"/>
                  </a:lnTo>
                  <a:lnTo>
                    <a:pt x="237" y="48"/>
                  </a:lnTo>
                  <a:lnTo>
                    <a:pt x="343" y="150"/>
                  </a:lnTo>
                  <a:lnTo>
                    <a:pt x="0" y="854"/>
                  </a:lnTo>
                  <a:lnTo>
                    <a:pt x="294" y="854"/>
                  </a:lnTo>
                  <a:lnTo>
                    <a:pt x="304" y="829"/>
                  </a:lnTo>
                  <a:lnTo>
                    <a:pt x="315" y="804"/>
                  </a:lnTo>
                  <a:lnTo>
                    <a:pt x="327" y="776"/>
                  </a:lnTo>
                  <a:lnTo>
                    <a:pt x="339" y="749"/>
                  </a:lnTo>
                  <a:lnTo>
                    <a:pt x="352" y="720"/>
                  </a:lnTo>
                  <a:lnTo>
                    <a:pt x="367" y="691"/>
                  </a:lnTo>
                  <a:lnTo>
                    <a:pt x="382" y="661"/>
                  </a:lnTo>
                  <a:lnTo>
                    <a:pt x="398" y="632"/>
                  </a:lnTo>
                  <a:lnTo>
                    <a:pt x="412" y="608"/>
                  </a:lnTo>
                  <a:lnTo>
                    <a:pt x="426" y="582"/>
                  </a:lnTo>
                  <a:lnTo>
                    <a:pt x="441" y="555"/>
                  </a:lnTo>
                  <a:lnTo>
                    <a:pt x="454" y="529"/>
                  </a:lnTo>
                  <a:lnTo>
                    <a:pt x="469" y="501"/>
                  </a:lnTo>
                  <a:lnTo>
                    <a:pt x="483" y="473"/>
                  </a:lnTo>
                  <a:lnTo>
                    <a:pt x="497" y="446"/>
                  </a:lnTo>
                  <a:lnTo>
                    <a:pt x="511" y="419"/>
                  </a:lnTo>
                  <a:lnTo>
                    <a:pt x="524" y="393"/>
                  </a:lnTo>
                  <a:lnTo>
                    <a:pt x="535" y="367"/>
                  </a:lnTo>
                  <a:lnTo>
                    <a:pt x="548" y="343"/>
                  </a:lnTo>
                  <a:lnTo>
                    <a:pt x="558" y="320"/>
                  </a:lnTo>
                  <a:lnTo>
                    <a:pt x="568" y="298"/>
                  </a:lnTo>
                  <a:lnTo>
                    <a:pt x="577" y="280"/>
                  </a:lnTo>
                  <a:lnTo>
                    <a:pt x="585" y="263"/>
                  </a:lnTo>
                  <a:lnTo>
                    <a:pt x="592" y="248"/>
                  </a:lnTo>
                  <a:lnTo>
                    <a:pt x="604" y="251"/>
                  </a:lnTo>
                  <a:lnTo>
                    <a:pt x="617" y="256"/>
                  </a:lnTo>
                  <a:lnTo>
                    <a:pt x="631" y="259"/>
                  </a:lnTo>
                  <a:lnTo>
                    <a:pt x="644" y="263"/>
                  </a:lnTo>
                  <a:lnTo>
                    <a:pt x="659" y="266"/>
                  </a:lnTo>
                  <a:lnTo>
                    <a:pt x="673" y="269"/>
                  </a:lnTo>
                  <a:lnTo>
                    <a:pt x="688" y="273"/>
                  </a:lnTo>
                  <a:lnTo>
                    <a:pt x="702" y="276"/>
                  </a:lnTo>
                  <a:lnTo>
                    <a:pt x="722" y="280"/>
                  </a:lnTo>
                  <a:lnTo>
                    <a:pt x="740" y="283"/>
                  </a:lnTo>
                  <a:lnTo>
                    <a:pt x="757" y="284"/>
                  </a:lnTo>
                  <a:lnTo>
                    <a:pt x="773" y="284"/>
                  </a:lnTo>
                  <a:lnTo>
                    <a:pt x="790" y="284"/>
                  </a:lnTo>
                  <a:lnTo>
                    <a:pt x="805" y="284"/>
                  </a:lnTo>
                  <a:lnTo>
                    <a:pt x="818" y="282"/>
                  </a:lnTo>
                  <a:lnTo>
                    <a:pt x="831" y="281"/>
                  </a:lnTo>
                  <a:lnTo>
                    <a:pt x="844" y="279"/>
                  </a:lnTo>
                  <a:lnTo>
                    <a:pt x="855" y="275"/>
                  </a:lnTo>
                  <a:lnTo>
                    <a:pt x="864" y="273"/>
                  </a:lnTo>
                  <a:lnTo>
                    <a:pt x="874" y="269"/>
                  </a:lnTo>
                  <a:lnTo>
                    <a:pt x="883" y="266"/>
                  </a:lnTo>
                  <a:lnTo>
                    <a:pt x="890" y="264"/>
                  </a:lnTo>
                  <a:lnTo>
                    <a:pt x="896" y="260"/>
                  </a:lnTo>
                  <a:lnTo>
                    <a:pt x="901" y="258"/>
                  </a:lnTo>
                  <a:lnTo>
                    <a:pt x="908" y="261"/>
                  </a:lnTo>
                  <a:lnTo>
                    <a:pt x="916" y="265"/>
                  </a:lnTo>
                  <a:lnTo>
                    <a:pt x="925" y="267"/>
                  </a:lnTo>
                  <a:lnTo>
                    <a:pt x="935" y="269"/>
                  </a:lnTo>
                  <a:lnTo>
                    <a:pt x="942" y="271"/>
                  </a:lnTo>
                  <a:lnTo>
                    <a:pt x="949" y="272"/>
                  </a:lnTo>
                  <a:lnTo>
                    <a:pt x="957" y="273"/>
                  </a:lnTo>
                  <a:lnTo>
                    <a:pt x="965" y="274"/>
                  </a:lnTo>
                  <a:lnTo>
                    <a:pt x="973" y="274"/>
                  </a:lnTo>
                  <a:lnTo>
                    <a:pt x="982" y="275"/>
                  </a:lnTo>
                  <a:lnTo>
                    <a:pt x="990" y="276"/>
                  </a:lnTo>
                  <a:lnTo>
                    <a:pt x="999" y="276"/>
                  </a:lnTo>
                  <a:lnTo>
                    <a:pt x="1019" y="128"/>
                  </a:lnTo>
                  <a:lnTo>
                    <a:pt x="1018" y="127"/>
                  </a:lnTo>
                  <a:lnTo>
                    <a:pt x="1014" y="124"/>
                  </a:lnTo>
                  <a:lnTo>
                    <a:pt x="1008" y="120"/>
                  </a:lnTo>
                  <a:lnTo>
                    <a:pt x="1000" y="115"/>
                  </a:lnTo>
                  <a:lnTo>
                    <a:pt x="990" y="108"/>
                  </a:lnTo>
                  <a:lnTo>
                    <a:pt x="978" y="100"/>
                  </a:lnTo>
                  <a:lnTo>
                    <a:pt x="965" y="92"/>
                  </a:lnTo>
                  <a:lnTo>
                    <a:pt x="949" y="83"/>
                  </a:lnTo>
                  <a:lnTo>
                    <a:pt x="931" y="74"/>
                  </a:lnTo>
                  <a:lnTo>
                    <a:pt x="913" y="64"/>
                  </a:lnTo>
                  <a:lnTo>
                    <a:pt x="892" y="55"/>
                  </a:lnTo>
                  <a:lnTo>
                    <a:pt x="871" y="45"/>
                  </a:lnTo>
                  <a:lnTo>
                    <a:pt x="848" y="36"/>
                  </a:lnTo>
                  <a:lnTo>
                    <a:pt x="825" y="27"/>
                  </a:lnTo>
                  <a:lnTo>
                    <a:pt x="800" y="18"/>
                  </a:lnTo>
                  <a:lnTo>
                    <a:pt x="775" y="11"/>
                  </a:lnTo>
                  <a:lnTo>
                    <a:pt x="750" y="6"/>
                  </a:lnTo>
                  <a:lnTo>
                    <a:pt x="727" y="2"/>
                  </a:lnTo>
                  <a:lnTo>
                    <a:pt x="708" y="0"/>
                  </a:lnTo>
                  <a:lnTo>
                    <a:pt x="689" y="1"/>
                  </a:lnTo>
                  <a:lnTo>
                    <a:pt x="672" y="2"/>
                  </a:lnTo>
                  <a:lnTo>
                    <a:pt x="656" y="7"/>
                  </a:lnTo>
                  <a:lnTo>
                    <a:pt x="641" y="11"/>
                  </a:lnTo>
                  <a:lnTo>
                    <a:pt x="626" y="17"/>
                  </a:lnTo>
                  <a:lnTo>
                    <a:pt x="612" y="23"/>
                  </a:lnTo>
                  <a:lnTo>
                    <a:pt x="598" y="31"/>
                  </a:lnTo>
                  <a:lnTo>
                    <a:pt x="583" y="38"/>
                  </a:lnTo>
                  <a:lnTo>
                    <a:pt x="570" y="46"/>
                  </a:lnTo>
                  <a:lnTo>
                    <a:pt x="554" y="54"/>
                  </a:lnTo>
                  <a:lnTo>
                    <a:pt x="536" y="61"/>
                  </a:lnTo>
                  <a:lnTo>
                    <a:pt x="518" y="68"/>
                  </a:lnTo>
                  <a:lnTo>
                    <a:pt x="498" y="75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1" name="Freeform 94"/>
            <p:cNvSpPr>
              <a:spLocks/>
            </p:cNvSpPr>
            <p:nvPr/>
          </p:nvSpPr>
          <p:spPr bwMode="auto">
            <a:xfrm>
              <a:off x="476" y="1395"/>
              <a:ext cx="1060" cy="880"/>
            </a:xfrm>
            <a:custGeom>
              <a:avLst/>
              <a:gdLst>
                <a:gd name="T0" fmla="*/ 60 w 2120"/>
                <a:gd name="T1" fmla="*/ 0 h 1761"/>
                <a:gd name="T2" fmla="*/ 49 w 2120"/>
                <a:gd name="T3" fmla="*/ 1 h 1761"/>
                <a:gd name="T4" fmla="*/ 46 w 2120"/>
                <a:gd name="T5" fmla="*/ 1 h 1761"/>
                <a:gd name="T6" fmla="*/ 40 w 2120"/>
                <a:gd name="T7" fmla="*/ 1 h 1761"/>
                <a:gd name="T8" fmla="*/ 33 w 2120"/>
                <a:gd name="T9" fmla="*/ 5 h 1761"/>
                <a:gd name="T10" fmla="*/ 19 w 2120"/>
                <a:gd name="T11" fmla="*/ 14 h 1761"/>
                <a:gd name="T12" fmla="*/ 7 w 2120"/>
                <a:gd name="T13" fmla="*/ 33 h 1761"/>
                <a:gd name="T14" fmla="*/ 4 w 2120"/>
                <a:gd name="T15" fmla="*/ 40 h 1761"/>
                <a:gd name="T16" fmla="*/ 18 w 2120"/>
                <a:gd name="T17" fmla="*/ 18 h 1761"/>
                <a:gd name="T18" fmla="*/ 30 w 2120"/>
                <a:gd name="T19" fmla="*/ 9 h 1761"/>
                <a:gd name="T20" fmla="*/ 39 w 2120"/>
                <a:gd name="T21" fmla="*/ 4 h 1761"/>
                <a:gd name="T22" fmla="*/ 46 w 2120"/>
                <a:gd name="T23" fmla="*/ 3 h 1761"/>
                <a:gd name="T24" fmla="*/ 52 w 2120"/>
                <a:gd name="T25" fmla="*/ 3 h 1761"/>
                <a:gd name="T26" fmla="*/ 61 w 2120"/>
                <a:gd name="T27" fmla="*/ 2 h 1761"/>
                <a:gd name="T28" fmla="*/ 63 w 2120"/>
                <a:gd name="T29" fmla="*/ 4 h 1761"/>
                <a:gd name="T30" fmla="*/ 54 w 2120"/>
                <a:gd name="T31" fmla="*/ 6 h 1761"/>
                <a:gd name="T32" fmla="*/ 51 w 2120"/>
                <a:gd name="T33" fmla="*/ 6 h 1761"/>
                <a:gd name="T34" fmla="*/ 44 w 2120"/>
                <a:gd name="T35" fmla="*/ 7 h 1761"/>
                <a:gd name="T36" fmla="*/ 44 w 2120"/>
                <a:gd name="T37" fmla="*/ 9 h 1761"/>
                <a:gd name="T38" fmla="*/ 49 w 2120"/>
                <a:gd name="T39" fmla="*/ 13 h 1761"/>
                <a:gd name="T40" fmla="*/ 50 w 2120"/>
                <a:gd name="T41" fmla="*/ 17 h 1761"/>
                <a:gd name="T42" fmla="*/ 45 w 2120"/>
                <a:gd name="T43" fmla="*/ 21 h 1761"/>
                <a:gd name="T44" fmla="*/ 41 w 2120"/>
                <a:gd name="T45" fmla="*/ 20 h 1761"/>
                <a:gd name="T46" fmla="*/ 37 w 2120"/>
                <a:gd name="T47" fmla="*/ 19 h 1761"/>
                <a:gd name="T48" fmla="*/ 41 w 2120"/>
                <a:gd name="T49" fmla="*/ 19 h 1761"/>
                <a:gd name="T50" fmla="*/ 45 w 2120"/>
                <a:gd name="T51" fmla="*/ 17 h 1761"/>
                <a:gd name="T52" fmla="*/ 44 w 2120"/>
                <a:gd name="T53" fmla="*/ 16 h 1761"/>
                <a:gd name="T54" fmla="*/ 37 w 2120"/>
                <a:gd name="T55" fmla="*/ 11 h 1761"/>
                <a:gd name="T56" fmla="*/ 40 w 2120"/>
                <a:gd name="T57" fmla="*/ 15 h 1761"/>
                <a:gd name="T58" fmla="*/ 36 w 2120"/>
                <a:gd name="T59" fmla="*/ 14 h 1761"/>
                <a:gd name="T60" fmla="*/ 37 w 2120"/>
                <a:gd name="T61" fmla="*/ 15 h 1761"/>
                <a:gd name="T62" fmla="*/ 37 w 2120"/>
                <a:gd name="T63" fmla="*/ 17 h 1761"/>
                <a:gd name="T64" fmla="*/ 35 w 2120"/>
                <a:gd name="T65" fmla="*/ 18 h 1761"/>
                <a:gd name="T66" fmla="*/ 31 w 2120"/>
                <a:gd name="T67" fmla="*/ 18 h 1761"/>
                <a:gd name="T68" fmla="*/ 39 w 2120"/>
                <a:gd name="T69" fmla="*/ 22 h 1761"/>
                <a:gd name="T70" fmla="*/ 42 w 2120"/>
                <a:gd name="T71" fmla="*/ 23 h 1761"/>
                <a:gd name="T72" fmla="*/ 43 w 2120"/>
                <a:gd name="T73" fmla="*/ 26 h 1761"/>
                <a:gd name="T74" fmla="*/ 38 w 2120"/>
                <a:gd name="T75" fmla="*/ 25 h 1761"/>
                <a:gd name="T76" fmla="*/ 34 w 2120"/>
                <a:gd name="T77" fmla="*/ 26 h 1761"/>
                <a:gd name="T78" fmla="*/ 28 w 2120"/>
                <a:gd name="T79" fmla="*/ 27 h 1761"/>
                <a:gd name="T80" fmla="*/ 24 w 2120"/>
                <a:gd name="T81" fmla="*/ 27 h 1761"/>
                <a:gd name="T82" fmla="*/ 21 w 2120"/>
                <a:gd name="T83" fmla="*/ 26 h 1761"/>
                <a:gd name="T84" fmla="*/ 25 w 2120"/>
                <a:gd name="T85" fmla="*/ 29 h 1761"/>
                <a:gd name="T86" fmla="*/ 23 w 2120"/>
                <a:gd name="T87" fmla="*/ 41 h 1761"/>
                <a:gd name="T88" fmla="*/ 21 w 2120"/>
                <a:gd name="T89" fmla="*/ 49 h 1761"/>
                <a:gd name="T90" fmla="*/ 28 w 2120"/>
                <a:gd name="T91" fmla="*/ 35 h 1761"/>
                <a:gd name="T92" fmla="*/ 33 w 2120"/>
                <a:gd name="T93" fmla="*/ 32 h 1761"/>
                <a:gd name="T94" fmla="*/ 39 w 2120"/>
                <a:gd name="T95" fmla="*/ 32 h 1761"/>
                <a:gd name="T96" fmla="*/ 41 w 2120"/>
                <a:gd name="T97" fmla="*/ 32 h 1761"/>
                <a:gd name="T98" fmla="*/ 47 w 2120"/>
                <a:gd name="T99" fmla="*/ 32 h 1761"/>
                <a:gd name="T100" fmla="*/ 49 w 2120"/>
                <a:gd name="T101" fmla="*/ 30 h 1761"/>
                <a:gd name="T102" fmla="*/ 52 w 2120"/>
                <a:gd name="T103" fmla="*/ 25 h 1761"/>
                <a:gd name="T104" fmla="*/ 54 w 2120"/>
                <a:gd name="T105" fmla="*/ 20 h 1761"/>
                <a:gd name="T106" fmla="*/ 52 w 2120"/>
                <a:gd name="T107" fmla="*/ 14 h 1761"/>
                <a:gd name="T108" fmla="*/ 50 w 2120"/>
                <a:gd name="T109" fmla="*/ 9 h 1761"/>
                <a:gd name="T110" fmla="*/ 52 w 2120"/>
                <a:gd name="T111" fmla="*/ 8 h 1761"/>
                <a:gd name="T112" fmla="*/ 57 w 2120"/>
                <a:gd name="T113" fmla="*/ 8 h 1761"/>
                <a:gd name="T114" fmla="*/ 63 w 2120"/>
                <a:gd name="T115" fmla="*/ 6 h 1761"/>
                <a:gd name="T116" fmla="*/ 67 w 2120"/>
                <a:gd name="T117" fmla="*/ 1 h 176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20"/>
                <a:gd name="T178" fmla="*/ 0 h 1761"/>
                <a:gd name="T179" fmla="*/ 2120 w 2120"/>
                <a:gd name="T180" fmla="*/ 1761 h 176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20" h="1761">
                  <a:moveTo>
                    <a:pt x="2107" y="34"/>
                  </a:moveTo>
                  <a:lnTo>
                    <a:pt x="2103" y="26"/>
                  </a:lnTo>
                  <a:lnTo>
                    <a:pt x="2097" y="20"/>
                  </a:lnTo>
                  <a:lnTo>
                    <a:pt x="2089" y="14"/>
                  </a:lnTo>
                  <a:lnTo>
                    <a:pt x="2080" y="10"/>
                  </a:lnTo>
                  <a:lnTo>
                    <a:pt x="2069" y="6"/>
                  </a:lnTo>
                  <a:lnTo>
                    <a:pt x="2056" y="3"/>
                  </a:lnTo>
                  <a:lnTo>
                    <a:pt x="2040" y="2"/>
                  </a:lnTo>
                  <a:lnTo>
                    <a:pt x="2021" y="0"/>
                  </a:lnTo>
                  <a:lnTo>
                    <a:pt x="2000" y="0"/>
                  </a:lnTo>
                  <a:lnTo>
                    <a:pt x="1975" y="2"/>
                  </a:lnTo>
                  <a:lnTo>
                    <a:pt x="1947" y="3"/>
                  </a:lnTo>
                  <a:lnTo>
                    <a:pt x="1915" y="5"/>
                  </a:lnTo>
                  <a:lnTo>
                    <a:pt x="1879" y="7"/>
                  </a:lnTo>
                  <a:lnTo>
                    <a:pt x="1840" y="11"/>
                  </a:lnTo>
                  <a:lnTo>
                    <a:pt x="1795" y="15"/>
                  </a:lnTo>
                  <a:lnTo>
                    <a:pt x="1747" y="20"/>
                  </a:lnTo>
                  <a:lnTo>
                    <a:pt x="1742" y="20"/>
                  </a:lnTo>
                  <a:lnTo>
                    <a:pt x="1715" y="22"/>
                  </a:lnTo>
                  <a:lnTo>
                    <a:pt x="1689" y="25"/>
                  </a:lnTo>
                  <a:lnTo>
                    <a:pt x="1666" y="27"/>
                  </a:lnTo>
                  <a:lnTo>
                    <a:pt x="1645" y="28"/>
                  </a:lnTo>
                  <a:lnTo>
                    <a:pt x="1625" y="29"/>
                  </a:lnTo>
                  <a:lnTo>
                    <a:pt x="1607" y="30"/>
                  </a:lnTo>
                  <a:lnTo>
                    <a:pt x="1590" y="32"/>
                  </a:lnTo>
                  <a:lnTo>
                    <a:pt x="1575" y="32"/>
                  </a:lnTo>
                  <a:lnTo>
                    <a:pt x="1562" y="33"/>
                  </a:lnTo>
                  <a:lnTo>
                    <a:pt x="1549" y="33"/>
                  </a:lnTo>
                  <a:lnTo>
                    <a:pt x="1536" y="33"/>
                  </a:lnTo>
                  <a:lnTo>
                    <a:pt x="1526" y="33"/>
                  </a:lnTo>
                  <a:lnTo>
                    <a:pt x="1516" y="33"/>
                  </a:lnTo>
                  <a:lnTo>
                    <a:pt x="1505" y="33"/>
                  </a:lnTo>
                  <a:lnTo>
                    <a:pt x="1496" y="33"/>
                  </a:lnTo>
                  <a:lnTo>
                    <a:pt x="1487" y="33"/>
                  </a:lnTo>
                  <a:lnTo>
                    <a:pt x="1482" y="33"/>
                  </a:lnTo>
                  <a:lnTo>
                    <a:pt x="1479" y="32"/>
                  </a:lnTo>
                  <a:lnTo>
                    <a:pt x="1474" y="32"/>
                  </a:lnTo>
                  <a:lnTo>
                    <a:pt x="1469" y="32"/>
                  </a:lnTo>
                  <a:lnTo>
                    <a:pt x="1465" y="32"/>
                  </a:lnTo>
                  <a:lnTo>
                    <a:pt x="1461" y="32"/>
                  </a:lnTo>
                  <a:lnTo>
                    <a:pt x="1457" y="32"/>
                  </a:lnTo>
                  <a:lnTo>
                    <a:pt x="1452" y="32"/>
                  </a:lnTo>
                  <a:lnTo>
                    <a:pt x="1440" y="32"/>
                  </a:lnTo>
                  <a:lnTo>
                    <a:pt x="1426" y="33"/>
                  </a:lnTo>
                  <a:lnTo>
                    <a:pt x="1411" y="34"/>
                  </a:lnTo>
                  <a:lnTo>
                    <a:pt x="1395" y="36"/>
                  </a:lnTo>
                  <a:lnTo>
                    <a:pt x="1377" y="38"/>
                  </a:lnTo>
                  <a:lnTo>
                    <a:pt x="1359" y="42"/>
                  </a:lnTo>
                  <a:lnTo>
                    <a:pt x="1340" y="45"/>
                  </a:lnTo>
                  <a:lnTo>
                    <a:pt x="1321" y="49"/>
                  </a:lnTo>
                  <a:lnTo>
                    <a:pt x="1301" y="53"/>
                  </a:lnTo>
                  <a:lnTo>
                    <a:pt x="1282" y="59"/>
                  </a:lnTo>
                  <a:lnTo>
                    <a:pt x="1262" y="65"/>
                  </a:lnTo>
                  <a:lnTo>
                    <a:pt x="1241" y="71"/>
                  </a:lnTo>
                  <a:lnTo>
                    <a:pt x="1222" y="78"/>
                  </a:lnTo>
                  <a:lnTo>
                    <a:pt x="1201" y="85"/>
                  </a:lnTo>
                  <a:lnTo>
                    <a:pt x="1182" y="93"/>
                  </a:lnTo>
                  <a:lnTo>
                    <a:pt x="1162" y="101"/>
                  </a:lnTo>
                  <a:lnTo>
                    <a:pt x="1137" y="112"/>
                  </a:lnTo>
                  <a:lnTo>
                    <a:pt x="1116" y="121"/>
                  </a:lnTo>
                  <a:lnTo>
                    <a:pt x="1099" y="129"/>
                  </a:lnTo>
                  <a:lnTo>
                    <a:pt x="1084" y="138"/>
                  </a:lnTo>
                  <a:lnTo>
                    <a:pt x="1069" y="146"/>
                  </a:lnTo>
                  <a:lnTo>
                    <a:pt x="1053" y="156"/>
                  </a:lnTo>
                  <a:lnTo>
                    <a:pt x="1034" y="167"/>
                  </a:lnTo>
                  <a:lnTo>
                    <a:pt x="1011" y="182"/>
                  </a:lnTo>
                  <a:lnTo>
                    <a:pt x="937" y="230"/>
                  </a:lnTo>
                  <a:lnTo>
                    <a:pt x="910" y="247"/>
                  </a:lnTo>
                  <a:lnTo>
                    <a:pt x="881" y="265"/>
                  </a:lnTo>
                  <a:lnTo>
                    <a:pt x="850" y="284"/>
                  </a:lnTo>
                  <a:lnTo>
                    <a:pt x="819" y="305"/>
                  </a:lnTo>
                  <a:lnTo>
                    <a:pt x="788" y="325"/>
                  </a:lnTo>
                  <a:lnTo>
                    <a:pt x="755" y="347"/>
                  </a:lnTo>
                  <a:lnTo>
                    <a:pt x="723" y="370"/>
                  </a:lnTo>
                  <a:lnTo>
                    <a:pt x="691" y="393"/>
                  </a:lnTo>
                  <a:lnTo>
                    <a:pt x="660" y="418"/>
                  </a:lnTo>
                  <a:lnTo>
                    <a:pt x="630" y="442"/>
                  </a:lnTo>
                  <a:lnTo>
                    <a:pt x="601" y="467"/>
                  </a:lnTo>
                  <a:lnTo>
                    <a:pt x="574" y="494"/>
                  </a:lnTo>
                  <a:lnTo>
                    <a:pt x="547" y="519"/>
                  </a:lnTo>
                  <a:lnTo>
                    <a:pt x="523" y="545"/>
                  </a:lnTo>
                  <a:lnTo>
                    <a:pt x="502" y="572"/>
                  </a:lnTo>
                  <a:lnTo>
                    <a:pt x="483" y="600"/>
                  </a:lnTo>
                  <a:lnTo>
                    <a:pt x="463" y="632"/>
                  </a:lnTo>
                  <a:lnTo>
                    <a:pt x="436" y="674"/>
                  </a:lnTo>
                  <a:lnTo>
                    <a:pt x="407" y="727"/>
                  </a:lnTo>
                  <a:lnTo>
                    <a:pt x="372" y="789"/>
                  </a:lnTo>
                  <a:lnTo>
                    <a:pt x="334" y="855"/>
                  </a:lnTo>
                  <a:lnTo>
                    <a:pt x="295" y="926"/>
                  </a:lnTo>
                  <a:lnTo>
                    <a:pt x="255" y="999"/>
                  </a:lnTo>
                  <a:lnTo>
                    <a:pt x="214" y="1073"/>
                  </a:lnTo>
                  <a:lnTo>
                    <a:pt x="175" y="1146"/>
                  </a:lnTo>
                  <a:lnTo>
                    <a:pt x="137" y="1215"/>
                  </a:lnTo>
                  <a:lnTo>
                    <a:pt x="102" y="1281"/>
                  </a:lnTo>
                  <a:lnTo>
                    <a:pt x="70" y="1338"/>
                  </a:lnTo>
                  <a:lnTo>
                    <a:pt x="44" y="1389"/>
                  </a:lnTo>
                  <a:lnTo>
                    <a:pt x="22" y="1428"/>
                  </a:lnTo>
                  <a:lnTo>
                    <a:pt x="7" y="1456"/>
                  </a:lnTo>
                  <a:lnTo>
                    <a:pt x="0" y="1469"/>
                  </a:lnTo>
                  <a:lnTo>
                    <a:pt x="5" y="1461"/>
                  </a:lnTo>
                  <a:lnTo>
                    <a:pt x="20" y="1440"/>
                  </a:lnTo>
                  <a:lnTo>
                    <a:pt x="43" y="1404"/>
                  </a:lnTo>
                  <a:lnTo>
                    <a:pt x="73" y="1359"/>
                  </a:lnTo>
                  <a:lnTo>
                    <a:pt x="108" y="1304"/>
                  </a:lnTo>
                  <a:lnTo>
                    <a:pt x="149" y="1243"/>
                  </a:lnTo>
                  <a:lnTo>
                    <a:pt x="192" y="1175"/>
                  </a:lnTo>
                  <a:lnTo>
                    <a:pt x="238" y="1104"/>
                  </a:lnTo>
                  <a:lnTo>
                    <a:pt x="286" y="1033"/>
                  </a:lnTo>
                  <a:lnTo>
                    <a:pt x="333" y="960"/>
                  </a:lnTo>
                  <a:lnTo>
                    <a:pt x="378" y="891"/>
                  </a:lnTo>
                  <a:lnTo>
                    <a:pt x="420" y="825"/>
                  </a:lnTo>
                  <a:lnTo>
                    <a:pt x="459" y="764"/>
                  </a:lnTo>
                  <a:lnTo>
                    <a:pt x="494" y="712"/>
                  </a:lnTo>
                  <a:lnTo>
                    <a:pt x="522" y="670"/>
                  </a:lnTo>
                  <a:lnTo>
                    <a:pt x="542" y="638"/>
                  </a:lnTo>
                  <a:lnTo>
                    <a:pt x="560" y="613"/>
                  </a:lnTo>
                  <a:lnTo>
                    <a:pt x="580" y="588"/>
                  </a:lnTo>
                  <a:lnTo>
                    <a:pt x="602" y="564"/>
                  </a:lnTo>
                  <a:lnTo>
                    <a:pt x="628" y="540"/>
                  </a:lnTo>
                  <a:lnTo>
                    <a:pt x="653" y="517"/>
                  </a:lnTo>
                  <a:lnTo>
                    <a:pt x="681" y="492"/>
                  </a:lnTo>
                  <a:lnTo>
                    <a:pt x="709" y="469"/>
                  </a:lnTo>
                  <a:lnTo>
                    <a:pt x="739" y="446"/>
                  </a:lnTo>
                  <a:lnTo>
                    <a:pt x="769" y="424"/>
                  </a:lnTo>
                  <a:lnTo>
                    <a:pt x="800" y="404"/>
                  </a:lnTo>
                  <a:lnTo>
                    <a:pt x="831" y="383"/>
                  </a:lnTo>
                  <a:lnTo>
                    <a:pt x="861" y="362"/>
                  </a:lnTo>
                  <a:lnTo>
                    <a:pt x="891" y="343"/>
                  </a:lnTo>
                  <a:lnTo>
                    <a:pt x="920" y="325"/>
                  </a:lnTo>
                  <a:lnTo>
                    <a:pt x="949" y="307"/>
                  </a:lnTo>
                  <a:lnTo>
                    <a:pt x="975" y="291"/>
                  </a:lnTo>
                  <a:lnTo>
                    <a:pt x="1050" y="242"/>
                  </a:lnTo>
                  <a:lnTo>
                    <a:pt x="1072" y="229"/>
                  </a:lnTo>
                  <a:lnTo>
                    <a:pt x="1091" y="217"/>
                  </a:lnTo>
                  <a:lnTo>
                    <a:pt x="1106" y="209"/>
                  </a:lnTo>
                  <a:lnTo>
                    <a:pt x="1119" y="201"/>
                  </a:lnTo>
                  <a:lnTo>
                    <a:pt x="1133" y="194"/>
                  </a:lnTo>
                  <a:lnTo>
                    <a:pt x="1148" y="186"/>
                  </a:lnTo>
                  <a:lnTo>
                    <a:pt x="1168" y="177"/>
                  </a:lnTo>
                  <a:lnTo>
                    <a:pt x="1191" y="166"/>
                  </a:lnTo>
                  <a:lnTo>
                    <a:pt x="1208" y="159"/>
                  </a:lnTo>
                  <a:lnTo>
                    <a:pt x="1225" y="153"/>
                  </a:lnTo>
                  <a:lnTo>
                    <a:pt x="1243" y="147"/>
                  </a:lnTo>
                  <a:lnTo>
                    <a:pt x="1261" y="141"/>
                  </a:lnTo>
                  <a:lnTo>
                    <a:pt x="1279" y="135"/>
                  </a:lnTo>
                  <a:lnTo>
                    <a:pt x="1298" y="129"/>
                  </a:lnTo>
                  <a:lnTo>
                    <a:pt x="1315" y="125"/>
                  </a:lnTo>
                  <a:lnTo>
                    <a:pt x="1334" y="121"/>
                  </a:lnTo>
                  <a:lnTo>
                    <a:pt x="1351" y="117"/>
                  </a:lnTo>
                  <a:lnTo>
                    <a:pt x="1368" y="113"/>
                  </a:lnTo>
                  <a:lnTo>
                    <a:pt x="1384" y="111"/>
                  </a:lnTo>
                  <a:lnTo>
                    <a:pt x="1400" y="109"/>
                  </a:lnTo>
                  <a:lnTo>
                    <a:pt x="1414" y="106"/>
                  </a:lnTo>
                  <a:lnTo>
                    <a:pt x="1428" y="105"/>
                  </a:lnTo>
                  <a:lnTo>
                    <a:pt x="1441" y="104"/>
                  </a:lnTo>
                  <a:lnTo>
                    <a:pt x="1452" y="104"/>
                  </a:lnTo>
                  <a:lnTo>
                    <a:pt x="1463" y="104"/>
                  </a:lnTo>
                  <a:lnTo>
                    <a:pt x="1474" y="104"/>
                  </a:lnTo>
                  <a:lnTo>
                    <a:pt x="1484" y="104"/>
                  </a:lnTo>
                  <a:lnTo>
                    <a:pt x="1496" y="105"/>
                  </a:lnTo>
                  <a:lnTo>
                    <a:pt x="1507" y="105"/>
                  </a:lnTo>
                  <a:lnTo>
                    <a:pt x="1520" y="105"/>
                  </a:lnTo>
                  <a:lnTo>
                    <a:pt x="1535" y="105"/>
                  </a:lnTo>
                  <a:lnTo>
                    <a:pt x="1550" y="104"/>
                  </a:lnTo>
                  <a:lnTo>
                    <a:pt x="1566" y="104"/>
                  </a:lnTo>
                  <a:lnTo>
                    <a:pt x="1586" y="104"/>
                  </a:lnTo>
                  <a:lnTo>
                    <a:pt x="1607" y="103"/>
                  </a:lnTo>
                  <a:lnTo>
                    <a:pt x="1630" y="101"/>
                  </a:lnTo>
                  <a:lnTo>
                    <a:pt x="1655" y="99"/>
                  </a:lnTo>
                  <a:lnTo>
                    <a:pt x="1683" y="97"/>
                  </a:lnTo>
                  <a:lnTo>
                    <a:pt x="1715" y="95"/>
                  </a:lnTo>
                  <a:lnTo>
                    <a:pt x="1749" y="91"/>
                  </a:lnTo>
                  <a:lnTo>
                    <a:pt x="1754" y="91"/>
                  </a:lnTo>
                  <a:lnTo>
                    <a:pt x="1778" y="89"/>
                  </a:lnTo>
                  <a:lnTo>
                    <a:pt x="1801" y="87"/>
                  </a:lnTo>
                  <a:lnTo>
                    <a:pt x="1825" y="85"/>
                  </a:lnTo>
                  <a:lnTo>
                    <a:pt x="1848" y="83"/>
                  </a:lnTo>
                  <a:lnTo>
                    <a:pt x="1870" y="81"/>
                  </a:lnTo>
                  <a:lnTo>
                    <a:pt x="1893" y="79"/>
                  </a:lnTo>
                  <a:lnTo>
                    <a:pt x="1914" y="78"/>
                  </a:lnTo>
                  <a:lnTo>
                    <a:pt x="1935" y="75"/>
                  </a:lnTo>
                  <a:lnTo>
                    <a:pt x="1953" y="74"/>
                  </a:lnTo>
                  <a:lnTo>
                    <a:pt x="1972" y="73"/>
                  </a:lnTo>
                  <a:lnTo>
                    <a:pt x="1989" y="73"/>
                  </a:lnTo>
                  <a:lnTo>
                    <a:pt x="2004" y="72"/>
                  </a:lnTo>
                  <a:lnTo>
                    <a:pt x="2016" y="72"/>
                  </a:lnTo>
                  <a:lnTo>
                    <a:pt x="2029" y="73"/>
                  </a:lnTo>
                  <a:lnTo>
                    <a:pt x="2038" y="73"/>
                  </a:lnTo>
                  <a:lnTo>
                    <a:pt x="2046" y="74"/>
                  </a:lnTo>
                  <a:lnTo>
                    <a:pt x="2048" y="82"/>
                  </a:lnTo>
                  <a:lnTo>
                    <a:pt x="2046" y="93"/>
                  </a:lnTo>
                  <a:lnTo>
                    <a:pt x="2040" y="105"/>
                  </a:lnTo>
                  <a:lnTo>
                    <a:pt x="2026" y="120"/>
                  </a:lnTo>
                  <a:lnTo>
                    <a:pt x="2014" y="131"/>
                  </a:lnTo>
                  <a:lnTo>
                    <a:pt x="1998" y="141"/>
                  </a:lnTo>
                  <a:lnTo>
                    <a:pt x="1980" y="150"/>
                  </a:lnTo>
                  <a:lnTo>
                    <a:pt x="1959" y="159"/>
                  </a:lnTo>
                  <a:lnTo>
                    <a:pt x="1935" y="167"/>
                  </a:lnTo>
                  <a:lnTo>
                    <a:pt x="1907" y="176"/>
                  </a:lnTo>
                  <a:lnTo>
                    <a:pt x="1878" y="182"/>
                  </a:lnTo>
                  <a:lnTo>
                    <a:pt x="1847" y="188"/>
                  </a:lnTo>
                  <a:lnTo>
                    <a:pt x="1831" y="191"/>
                  </a:lnTo>
                  <a:lnTo>
                    <a:pt x="1815" y="194"/>
                  </a:lnTo>
                  <a:lnTo>
                    <a:pt x="1799" y="196"/>
                  </a:lnTo>
                  <a:lnTo>
                    <a:pt x="1782" y="199"/>
                  </a:lnTo>
                  <a:lnTo>
                    <a:pt x="1764" y="200"/>
                  </a:lnTo>
                  <a:lnTo>
                    <a:pt x="1748" y="202"/>
                  </a:lnTo>
                  <a:lnTo>
                    <a:pt x="1732" y="203"/>
                  </a:lnTo>
                  <a:lnTo>
                    <a:pt x="1717" y="206"/>
                  </a:lnTo>
                  <a:lnTo>
                    <a:pt x="1708" y="207"/>
                  </a:lnTo>
                  <a:lnTo>
                    <a:pt x="1700" y="207"/>
                  </a:lnTo>
                  <a:lnTo>
                    <a:pt x="1692" y="208"/>
                  </a:lnTo>
                  <a:lnTo>
                    <a:pt x="1684" y="209"/>
                  </a:lnTo>
                  <a:lnTo>
                    <a:pt x="1677" y="210"/>
                  </a:lnTo>
                  <a:lnTo>
                    <a:pt x="1670" y="210"/>
                  </a:lnTo>
                  <a:lnTo>
                    <a:pt x="1663" y="211"/>
                  </a:lnTo>
                  <a:lnTo>
                    <a:pt x="1657" y="212"/>
                  </a:lnTo>
                  <a:lnTo>
                    <a:pt x="1648" y="214"/>
                  </a:lnTo>
                  <a:lnTo>
                    <a:pt x="1640" y="215"/>
                  </a:lnTo>
                  <a:lnTo>
                    <a:pt x="1632" y="217"/>
                  </a:lnTo>
                  <a:lnTo>
                    <a:pt x="1625" y="218"/>
                  </a:lnTo>
                  <a:lnTo>
                    <a:pt x="1619" y="220"/>
                  </a:lnTo>
                  <a:lnTo>
                    <a:pt x="1613" y="223"/>
                  </a:lnTo>
                  <a:lnTo>
                    <a:pt x="1609" y="226"/>
                  </a:lnTo>
                  <a:lnTo>
                    <a:pt x="1603" y="229"/>
                  </a:lnTo>
                  <a:lnTo>
                    <a:pt x="1595" y="232"/>
                  </a:lnTo>
                  <a:lnTo>
                    <a:pt x="1582" y="235"/>
                  </a:lnTo>
                  <a:lnTo>
                    <a:pt x="1566" y="238"/>
                  </a:lnTo>
                  <a:lnTo>
                    <a:pt x="1543" y="240"/>
                  </a:lnTo>
                  <a:lnTo>
                    <a:pt x="1506" y="242"/>
                  </a:lnTo>
                  <a:lnTo>
                    <a:pt x="1472" y="246"/>
                  </a:lnTo>
                  <a:lnTo>
                    <a:pt x="1442" y="249"/>
                  </a:lnTo>
                  <a:lnTo>
                    <a:pt x="1416" y="252"/>
                  </a:lnTo>
                  <a:lnTo>
                    <a:pt x="1396" y="255"/>
                  </a:lnTo>
                  <a:lnTo>
                    <a:pt x="1380" y="257"/>
                  </a:lnTo>
                  <a:lnTo>
                    <a:pt x="1370" y="260"/>
                  </a:lnTo>
                  <a:lnTo>
                    <a:pt x="1366" y="261"/>
                  </a:lnTo>
                  <a:lnTo>
                    <a:pt x="1330" y="263"/>
                  </a:lnTo>
                  <a:lnTo>
                    <a:pt x="1259" y="257"/>
                  </a:lnTo>
                  <a:lnTo>
                    <a:pt x="1321" y="317"/>
                  </a:lnTo>
                  <a:lnTo>
                    <a:pt x="1300" y="371"/>
                  </a:lnTo>
                  <a:lnTo>
                    <a:pt x="1383" y="313"/>
                  </a:lnTo>
                  <a:lnTo>
                    <a:pt x="1370" y="318"/>
                  </a:lnTo>
                  <a:lnTo>
                    <a:pt x="1373" y="318"/>
                  </a:lnTo>
                  <a:lnTo>
                    <a:pt x="1378" y="317"/>
                  </a:lnTo>
                  <a:lnTo>
                    <a:pt x="1388" y="315"/>
                  </a:lnTo>
                  <a:lnTo>
                    <a:pt x="1402" y="313"/>
                  </a:lnTo>
                  <a:lnTo>
                    <a:pt x="1418" y="310"/>
                  </a:lnTo>
                  <a:lnTo>
                    <a:pt x="1438" y="308"/>
                  </a:lnTo>
                  <a:lnTo>
                    <a:pt x="1463" y="306"/>
                  </a:lnTo>
                  <a:lnTo>
                    <a:pt x="1490" y="303"/>
                  </a:lnTo>
                  <a:lnTo>
                    <a:pt x="1496" y="310"/>
                  </a:lnTo>
                  <a:lnTo>
                    <a:pt x="1503" y="318"/>
                  </a:lnTo>
                  <a:lnTo>
                    <a:pt x="1510" y="326"/>
                  </a:lnTo>
                  <a:lnTo>
                    <a:pt x="1518" y="337"/>
                  </a:lnTo>
                  <a:lnTo>
                    <a:pt x="1525" y="347"/>
                  </a:lnTo>
                  <a:lnTo>
                    <a:pt x="1533" y="359"/>
                  </a:lnTo>
                  <a:lnTo>
                    <a:pt x="1541" y="370"/>
                  </a:lnTo>
                  <a:lnTo>
                    <a:pt x="1548" y="383"/>
                  </a:lnTo>
                  <a:lnTo>
                    <a:pt x="1564" y="416"/>
                  </a:lnTo>
                  <a:lnTo>
                    <a:pt x="1573" y="441"/>
                  </a:lnTo>
                  <a:lnTo>
                    <a:pt x="1578" y="457"/>
                  </a:lnTo>
                  <a:lnTo>
                    <a:pt x="1580" y="467"/>
                  </a:lnTo>
                  <a:lnTo>
                    <a:pt x="1581" y="474"/>
                  </a:lnTo>
                  <a:lnTo>
                    <a:pt x="1583" y="481"/>
                  </a:lnTo>
                  <a:lnTo>
                    <a:pt x="1586" y="488"/>
                  </a:lnTo>
                  <a:lnTo>
                    <a:pt x="1588" y="496"/>
                  </a:lnTo>
                  <a:lnTo>
                    <a:pt x="1593" y="509"/>
                  </a:lnTo>
                  <a:lnTo>
                    <a:pt x="1597" y="522"/>
                  </a:lnTo>
                  <a:lnTo>
                    <a:pt x="1600" y="536"/>
                  </a:lnTo>
                  <a:lnTo>
                    <a:pt x="1597" y="547"/>
                  </a:lnTo>
                  <a:lnTo>
                    <a:pt x="1590" y="557"/>
                  </a:lnTo>
                  <a:lnTo>
                    <a:pt x="1583" y="567"/>
                  </a:lnTo>
                  <a:lnTo>
                    <a:pt x="1578" y="575"/>
                  </a:lnTo>
                  <a:lnTo>
                    <a:pt x="1571" y="585"/>
                  </a:lnTo>
                  <a:lnTo>
                    <a:pt x="1565" y="593"/>
                  </a:lnTo>
                  <a:lnTo>
                    <a:pt x="1557" y="600"/>
                  </a:lnTo>
                  <a:lnTo>
                    <a:pt x="1549" y="608"/>
                  </a:lnTo>
                  <a:lnTo>
                    <a:pt x="1540" y="615"/>
                  </a:lnTo>
                  <a:lnTo>
                    <a:pt x="1528" y="623"/>
                  </a:lnTo>
                  <a:lnTo>
                    <a:pt x="1516" y="632"/>
                  </a:lnTo>
                  <a:lnTo>
                    <a:pt x="1503" y="643"/>
                  </a:lnTo>
                  <a:lnTo>
                    <a:pt x="1488" y="656"/>
                  </a:lnTo>
                  <a:lnTo>
                    <a:pt x="1473" y="670"/>
                  </a:lnTo>
                  <a:lnTo>
                    <a:pt x="1457" y="684"/>
                  </a:lnTo>
                  <a:lnTo>
                    <a:pt x="1442" y="699"/>
                  </a:lnTo>
                  <a:lnTo>
                    <a:pt x="1428" y="712"/>
                  </a:lnTo>
                  <a:lnTo>
                    <a:pt x="1415" y="725"/>
                  </a:lnTo>
                  <a:lnTo>
                    <a:pt x="1407" y="717"/>
                  </a:lnTo>
                  <a:lnTo>
                    <a:pt x="1399" y="709"/>
                  </a:lnTo>
                  <a:lnTo>
                    <a:pt x="1391" y="701"/>
                  </a:lnTo>
                  <a:lnTo>
                    <a:pt x="1383" y="694"/>
                  </a:lnTo>
                  <a:lnTo>
                    <a:pt x="1375" y="688"/>
                  </a:lnTo>
                  <a:lnTo>
                    <a:pt x="1367" y="683"/>
                  </a:lnTo>
                  <a:lnTo>
                    <a:pt x="1360" y="678"/>
                  </a:lnTo>
                  <a:lnTo>
                    <a:pt x="1352" y="673"/>
                  </a:lnTo>
                  <a:lnTo>
                    <a:pt x="1335" y="664"/>
                  </a:lnTo>
                  <a:lnTo>
                    <a:pt x="1317" y="657"/>
                  </a:lnTo>
                  <a:lnTo>
                    <a:pt x="1301" y="653"/>
                  </a:lnTo>
                  <a:lnTo>
                    <a:pt x="1288" y="648"/>
                  </a:lnTo>
                  <a:lnTo>
                    <a:pt x="1275" y="646"/>
                  </a:lnTo>
                  <a:lnTo>
                    <a:pt x="1263" y="644"/>
                  </a:lnTo>
                  <a:lnTo>
                    <a:pt x="1254" y="643"/>
                  </a:lnTo>
                  <a:lnTo>
                    <a:pt x="1246" y="643"/>
                  </a:lnTo>
                  <a:lnTo>
                    <a:pt x="1241" y="642"/>
                  </a:lnTo>
                  <a:lnTo>
                    <a:pt x="1237" y="640"/>
                  </a:lnTo>
                  <a:lnTo>
                    <a:pt x="1230" y="639"/>
                  </a:lnTo>
                  <a:lnTo>
                    <a:pt x="1223" y="636"/>
                  </a:lnTo>
                  <a:lnTo>
                    <a:pt x="1216" y="634"/>
                  </a:lnTo>
                  <a:lnTo>
                    <a:pt x="1207" y="631"/>
                  </a:lnTo>
                  <a:lnTo>
                    <a:pt x="1197" y="628"/>
                  </a:lnTo>
                  <a:lnTo>
                    <a:pt x="1186" y="625"/>
                  </a:lnTo>
                  <a:lnTo>
                    <a:pt x="1190" y="620"/>
                  </a:lnTo>
                  <a:lnTo>
                    <a:pt x="1195" y="615"/>
                  </a:lnTo>
                  <a:lnTo>
                    <a:pt x="1203" y="609"/>
                  </a:lnTo>
                  <a:lnTo>
                    <a:pt x="1215" y="604"/>
                  </a:lnTo>
                  <a:lnTo>
                    <a:pt x="1226" y="602"/>
                  </a:lnTo>
                  <a:lnTo>
                    <a:pt x="1238" y="602"/>
                  </a:lnTo>
                  <a:lnTo>
                    <a:pt x="1250" y="604"/>
                  </a:lnTo>
                  <a:lnTo>
                    <a:pt x="1262" y="606"/>
                  </a:lnTo>
                  <a:lnTo>
                    <a:pt x="1271" y="610"/>
                  </a:lnTo>
                  <a:lnTo>
                    <a:pt x="1281" y="613"/>
                  </a:lnTo>
                  <a:lnTo>
                    <a:pt x="1285" y="616"/>
                  </a:lnTo>
                  <a:lnTo>
                    <a:pt x="1288" y="617"/>
                  </a:lnTo>
                  <a:lnTo>
                    <a:pt x="1289" y="617"/>
                  </a:lnTo>
                  <a:lnTo>
                    <a:pt x="1292" y="616"/>
                  </a:lnTo>
                  <a:lnTo>
                    <a:pt x="1296" y="613"/>
                  </a:lnTo>
                  <a:lnTo>
                    <a:pt x="1302" y="611"/>
                  </a:lnTo>
                  <a:lnTo>
                    <a:pt x="1313" y="606"/>
                  </a:lnTo>
                  <a:lnTo>
                    <a:pt x="1326" y="600"/>
                  </a:lnTo>
                  <a:lnTo>
                    <a:pt x="1342" y="591"/>
                  </a:lnTo>
                  <a:lnTo>
                    <a:pt x="1360" y="581"/>
                  </a:lnTo>
                  <a:lnTo>
                    <a:pt x="1378" y="573"/>
                  </a:lnTo>
                  <a:lnTo>
                    <a:pt x="1395" y="565"/>
                  </a:lnTo>
                  <a:lnTo>
                    <a:pt x="1410" y="558"/>
                  </a:lnTo>
                  <a:lnTo>
                    <a:pt x="1422" y="553"/>
                  </a:lnTo>
                  <a:lnTo>
                    <a:pt x="1433" y="550"/>
                  </a:lnTo>
                  <a:lnTo>
                    <a:pt x="1438" y="548"/>
                  </a:lnTo>
                  <a:lnTo>
                    <a:pt x="1441" y="547"/>
                  </a:lnTo>
                  <a:lnTo>
                    <a:pt x="1440" y="545"/>
                  </a:lnTo>
                  <a:lnTo>
                    <a:pt x="1438" y="542"/>
                  </a:lnTo>
                  <a:lnTo>
                    <a:pt x="1435" y="537"/>
                  </a:lnTo>
                  <a:lnTo>
                    <a:pt x="1431" y="528"/>
                  </a:lnTo>
                  <a:lnTo>
                    <a:pt x="1430" y="515"/>
                  </a:lnTo>
                  <a:lnTo>
                    <a:pt x="1433" y="500"/>
                  </a:lnTo>
                  <a:lnTo>
                    <a:pt x="1435" y="488"/>
                  </a:lnTo>
                  <a:lnTo>
                    <a:pt x="1436" y="483"/>
                  </a:lnTo>
                  <a:lnTo>
                    <a:pt x="1387" y="528"/>
                  </a:lnTo>
                  <a:lnTo>
                    <a:pt x="1384" y="527"/>
                  </a:lnTo>
                  <a:lnTo>
                    <a:pt x="1382" y="525"/>
                  </a:lnTo>
                  <a:lnTo>
                    <a:pt x="1377" y="521"/>
                  </a:lnTo>
                  <a:lnTo>
                    <a:pt x="1372" y="517"/>
                  </a:lnTo>
                  <a:lnTo>
                    <a:pt x="1362" y="510"/>
                  </a:lnTo>
                  <a:lnTo>
                    <a:pt x="1351" y="500"/>
                  </a:lnTo>
                  <a:lnTo>
                    <a:pt x="1334" y="487"/>
                  </a:lnTo>
                  <a:lnTo>
                    <a:pt x="1309" y="467"/>
                  </a:lnTo>
                  <a:lnTo>
                    <a:pt x="1282" y="444"/>
                  </a:lnTo>
                  <a:lnTo>
                    <a:pt x="1254" y="419"/>
                  </a:lnTo>
                  <a:lnTo>
                    <a:pt x="1226" y="396"/>
                  </a:lnTo>
                  <a:lnTo>
                    <a:pt x="1205" y="376"/>
                  </a:lnTo>
                  <a:lnTo>
                    <a:pt x="1190" y="362"/>
                  </a:lnTo>
                  <a:lnTo>
                    <a:pt x="1184" y="358"/>
                  </a:lnTo>
                  <a:lnTo>
                    <a:pt x="1184" y="359"/>
                  </a:lnTo>
                  <a:lnTo>
                    <a:pt x="1186" y="365"/>
                  </a:lnTo>
                  <a:lnTo>
                    <a:pt x="1190" y="371"/>
                  </a:lnTo>
                  <a:lnTo>
                    <a:pt x="1195" y="382"/>
                  </a:lnTo>
                  <a:lnTo>
                    <a:pt x="1202" y="396"/>
                  </a:lnTo>
                  <a:lnTo>
                    <a:pt x="1214" y="411"/>
                  </a:lnTo>
                  <a:lnTo>
                    <a:pt x="1228" y="428"/>
                  </a:lnTo>
                  <a:lnTo>
                    <a:pt x="1245" y="447"/>
                  </a:lnTo>
                  <a:lnTo>
                    <a:pt x="1255" y="458"/>
                  </a:lnTo>
                  <a:lnTo>
                    <a:pt x="1263" y="468"/>
                  </a:lnTo>
                  <a:lnTo>
                    <a:pt x="1271" y="479"/>
                  </a:lnTo>
                  <a:lnTo>
                    <a:pt x="1279" y="488"/>
                  </a:lnTo>
                  <a:lnTo>
                    <a:pt x="1285" y="497"/>
                  </a:lnTo>
                  <a:lnTo>
                    <a:pt x="1291" y="505"/>
                  </a:lnTo>
                  <a:lnTo>
                    <a:pt x="1296" y="513"/>
                  </a:lnTo>
                  <a:lnTo>
                    <a:pt x="1300" y="520"/>
                  </a:lnTo>
                  <a:lnTo>
                    <a:pt x="1286" y="518"/>
                  </a:lnTo>
                  <a:lnTo>
                    <a:pt x="1269" y="514"/>
                  </a:lnTo>
                  <a:lnTo>
                    <a:pt x="1251" y="511"/>
                  </a:lnTo>
                  <a:lnTo>
                    <a:pt x="1232" y="506"/>
                  </a:lnTo>
                  <a:lnTo>
                    <a:pt x="1213" y="502"/>
                  </a:lnTo>
                  <a:lnTo>
                    <a:pt x="1195" y="496"/>
                  </a:lnTo>
                  <a:lnTo>
                    <a:pt x="1179" y="491"/>
                  </a:lnTo>
                  <a:lnTo>
                    <a:pt x="1167" y="485"/>
                  </a:lnTo>
                  <a:lnTo>
                    <a:pt x="1150" y="477"/>
                  </a:lnTo>
                  <a:lnTo>
                    <a:pt x="1134" y="471"/>
                  </a:lnTo>
                  <a:lnTo>
                    <a:pt x="1118" y="462"/>
                  </a:lnTo>
                  <a:lnTo>
                    <a:pt x="1103" y="457"/>
                  </a:lnTo>
                  <a:lnTo>
                    <a:pt x="1091" y="451"/>
                  </a:lnTo>
                  <a:lnTo>
                    <a:pt x="1080" y="446"/>
                  </a:lnTo>
                  <a:lnTo>
                    <a:pt x="1073" y="444"/>
                  </a:lnTo>
                  <a:lnTo>
                    <a:pt x="1071" y="443"/>
                  </a:lnTo>
                  <a:lnTo>
                    <a:pt x="1074" y="446"/>
                  </a:lnTo>
                  <a:lnTo>
                    <a:pt x="1085" y="454"/>
                  </a:lnTo>
                  <a:lnTo>
                    <a:pt x="1100" y="466"/>
                  </a:lnTo>
                  <a:lnTo>
                    <a:pt x="1119" y="481"/>
                  </a:lnTo>
                  <a:lnTo>
                    <a:pt x="1141" y="496"/>
                  </a:lnTo>
                  <a:lnTo>
                    <a:pt x="1164" y="510"/>
                  </a:lnTo>
                  <a:lnTo>
                    <a:pt x="1188" y="522"/>
                  </a:lnTo>
                  <a:lnTo>
                    <a:pt x="1213" y="530"/>
                  </a:lnTo>
                  <a:lnTo>
                    <a:pt x="1217" y="532"/>
                  </a:lnTo>
                  <a:lnTo>
                    <a:pt x="1222" y="533"/>
                  </a:lnTo>
                  <a:lnTo>
                    <a:pt x="1226" y="534"/>
                  </a:lnTo>
                  <a:lnTo>
                    <a:pt x="1231" y="535"/>
                  </a:lnTo>
                  <a:lnTo>
                    <a:pt x="1223" y="536"/>
                  </a:lnTo>
                  <a:lnTo>
                    <a:pt x="1215" y="537"/>
                  </a:lnTo>
                  <a:lnTo>
                    <a:pt x="1206" y="540"/>
                  </a:lnTo>
                  <a:lnTo>
                    <a:pt x="1198" y="542"/>
                  </a:lnTo>
                  <a:lnTo>
                    <a:pt x="1183" y="549"/>
                  </a:lnTo>
                  <a:lnTo>
                    <a:pt x="1171" y="557"/>
                  </a:lnTo>
                  <a:lnTo>
                    <a:pt x="1162" y="567"/>
                  </a:lnTo>
                  <a:lnTo>
                    <a:pt x="1155" y="578"/>
                  </a:lnTo>
                  <a:lnTo>
                    <a:pt x="1150" y="588"/>
                  </a:lnTo>
                  <a:lnTo>
                    <a:pt x="1147" y="598"/>
                  </a:lnTo>
                  <a:lnTo>
                    <a:pt x="1146" y="606"/>
                  </a:lnTo>
                  <a:lnTo>
                    <a:pt x="1145" y="612"/>
                  </a:lnTo>
                  <a:lnTo>
                    <a:pt x="1141" y="611"/>
                  </a:lnTo>
                  <a:lnTo>
                    <a:pt x="1137" y="610"/>
                  </a:lnTo>
                  <a:lnTo>
                    <a:pt x="1132" y="609"/>
                  </a:lnTo>
                  <a:lnTo>
                    <a:pt x="1127" y="608"/>
                  </a:lnTo>
                  <a:lnTo>
                    <a:pt x="1123" y="606"/>
                  </a:lnTo>
                  <a:lnTo>
                    <a:pt x="1118" y="605"/>
                  </a:lnTo>
                  <a:lnTo>
                    <a:pt x="1114" y="604"/>
                  </a:lnTo>
                  <a:lnTo>
                    <a:pt x="1109" y="603"/>
                  </a:lnTo>
                  <a:lnTo>
                    <a:pt x="1083" y="595"/>
                  </a:lnTo>
                  <a:lnTo>
                    <a:pt x="1058" y="583"/>
                  </a:lnTo>
                  <a:lnTo>
                    <a:pt x="1036" y="572"/>
                  </a:lnTo>
                  <a:lnTo>
                    <a:pt x="1017" y="559"/>
                  </a:lnTo>
                  <a:lnTo>
                    <a:pt x="1001" y="548"/>
                  </a:lnTo>
                  <a:lnTo>
                    <a:pt x="989" y="537"/>
                  </a:lnTo>
                  <a:lnTo>
                    <a:pt x="981" y="530"/>
                  </a:lnTo>
                  <a:lnTo>
                    <a:pt x="979" y="528"/>
                  </a:lnTo>
                  <a:lnTo>
                    <a:pt x="935" y="503"/>
                  </a:lnTo>
                  <a:lnTo>
                    <a:pt x="937" y="511"/>
                  </a:lnTo>
                  <a:lnTo>
                    <a:pt x="944" y="527"/>
                  </a:lnTo>
                  <a:lnTo>
                    <a:pt x="956" y="551"/>
                  </a:lnTo>
                  <a:lnTo>
                    <a:pt x="972" y="579"/>
                  </a:lnTo>
                  <a:lnTo>
                    <a:pt x="994" y="606"/>
                  </a:lnTo>
                  <a:lnTo>
                    <a:pt x="1020" y="634"/>
                  </a:lnTo>
                  <a:lnTo>
                    <a:pt x="1053" y="656"/>
                  </a:lnTo>
                  <a:lnTo>
                    <a:pt x="1091" y="672"/>
                  </a:lnTo>
                  <a:lnTo>
                    <a:pt x="1122" y="680"/>
                  </a:lnTo>
                  <a:lnTo>
                    <a:pt x="1149" y="688"/>
                  </a:lnTo>
                  <a:lnTo>
                    <a:pt x="1172" y="695"/>
                  </a:lnTo>
                  <a:lnTo>
                    <a:pt x="1192" y="701"/>
                  </a:lnTo>
                  <a:lnTo>
                    <a:pt x="1207" y="707"/>
                  </a:lnTo>
                  <a:lnTo>
                    <a:pt x="1218" y="710"/>
                  </a:lnTo>
                  <a:lnTo>
                    <a:pt x="1225" y="712"/>
                  </a:lnTo>
                  <a:lnTo>
                    <a:pt x="1228" y="714"/>
                  </a:lnTo>
                  <a:lnTo>
                    <a:pt x="1236" y="716"/>
                  </a:lnTo>
                  <a:lnTo>
                    <a:pt x="1237" y="716"/>
                  </a:lnTo>
                  <a:lnTo>
                    <a:pt x="1240" y="716"/>
                  </a:lnTo>
                  <a:lnTo>
                    <a:pt x="1243" y="716"/>
                  </a:lnTo>
                  <a:lnTo>
                    <a:pt x="1244" y="716"/>
                  </a:lnTo>
                  <a:lnTo>
                    <a:pt x="1246" y="716"/>
                  </a:lnTo>
                  <a:lnTo>
                    <a:pt x="1250" y="716"/>
                  </a:lnTo>
                  <a:lnTo>
                    <a:pt x="1256" y="716"/>
                  </a:lnTo>
                  <a:lnTo>
                    <a:pt x="1266" y="717"/>
                  </a:lnTo>
                  <a:lnTo>
                    <a:pt x="1276" y="721"/>
                  </a:lnTo>
                  <a:lnTo>
                    <a:pt x="1289" y="724"/>
                  </a:lnTo>
                  <a:lnTo>
                    <a:pt x="1302" y="729"/>
                  </a:lnTo>
                  <a:lnTo>
                    <a:pt x="1317" y="737"/>
                  </a:lnTo>
                  <a:lnTo>
                    <a:pt x="1331" y="745"/>
                  </a:lnTo>
                  <a:lnTo>
                    <a:pt x="1344" y="755"/>
                  </a:lnTo>
                  <a:lnTo>
                    <a:pt x="1357" y="767"/>
                  </a:lnTo>
                  <a:lnTo>
                    <a:pt x="1369" y="779"/>
                  </a:lnTo>
                  <a:lnTo>
                    <a:pt x="1380" y="793"/>
                  </a:lnTo>
                  <a:lnTo>
                    <a:pt x="1389" y="806"/>
                  </a:lnTo>
                  <a:lnTo>
                    <a:pt x="1397" y="817"/>
                  </a:lnTo>
                  <a:lnTo>
                    <a:pt x="1402" y="827"/>
                  </a:lnTo>
                  <a:lnTo>
                    <a:pt x="1398" y="829"/>
                  </a:lnTo>
                  <a:lnTo>
                    <a:pt x="1395" y="831"/>
                  </a:lnTo>
                  <a:lnTo>
                    <a:pt x="1390" y="835"/>
                  </a:lnTo>
                  <a:lnTo>
                    <a:pt x="1385" y="838"/>
                  </a:lnTo>
                  <a:lnTo>
                    <a:pt x="1378" y="844"/>
                  </a:lnTo>
                  <a:lnTo>
                    <a:pt x="1372" y="848"/>
                  </a:lnTo>
                  <a:lnTo>
                    <a:pt x="1365" y="853"/>
                  </a:lnTo>
                  <a:lnTo>
                    <a:pt x="1357" y="857"/>
                  </a:lnTo>
                  <a:lnTo>
                    <a:pt x="1347" y="858"/>
                  </a:lnTo>
                  <a:lnTo>
                    <a:pt x="1337" y="858"/>
                  </a:lnTo>
                  <a:lnTo>
                    <a:pt x="1324" y="857"/>
                  </a:lnTo>
                  <a:lnTo>
                    <a:pt x="1309" y="852"/>
                  </a:lnTo>
                  <a:lnTo>
                    <a:pt x="1297" y="848"/>
                  </a:lnTo>
                  <a:lnTo>
                    <a:pt x="1284" y="845"/>
                  </a:lnTo>
                  <a:lnTo>
                    <a:pt x="1270" y="842"/>
                  </a:lnTo>
                  <a:lnTo>
                    <a:pt x="1258" y="838"/>
                  </a:lnTo>
                  <a:lnTo>
                    <a:pt x="1245" y="835"/>
                  </a:lnTo>
                  <a:lnTo>
                    <a:pt x="1231" y="831"/>
                  </a:lnTo>
                  <a:lnTo>
                    <a:pt x="1218" y="829"/>
                  </a:lnTo>
                  <a:lnTo>
                    <a:pt x="1206" y="827"/>
                  </a:lnTo>
                  <a:lnTo>
                    <a:pt x="1192" y="824"/>
                  </a:lnTo>
                  <a:lnTo>
                    <a:pt x="1179" y="823"/>
                  </a:lnTo>
                  <a:lnTo>
                    <a:pt x="1167" y="822"/>
                  </a:lnTo>
                  <a:lnTo>
                    <a:pt x="1153" y="821"/>
                  </a:lnTo>
                  <a:lnTo>
                    <a:pt x="1140" y="820"/>
                  </a:lnTo>
                  <a:lnTo>
                    <a:pt x="1127" y="820"/>
                  </a:lnTo>
                  <a:lnTo>
                    <a:pt x="1115" y="821"/>
                  </a:lnTo>
                  <a:lnTo>
                    <a:pt x="1102" y="822"/>
                  </a:lnTo>
                  <a:lnTo>
                    <a:pt x="1089" y="824"/>
                  </a:lnTo>
                  <a:lnTo>
                    <a:pt x="1078" y="827"/>
                  </a:lnTo>
                  <a:lnTo>
                    <a:pt x="1068" y="830"/>
                  </a:lnTo>
                  <a:lnTo>
                    <a:pt x="1058" y="833"/>
                  </a:lnTo>
                  <a:lnTo>
                    <a:pt x="1049" y="838"/>
                  </a:lnTo>
                  <a:lnTo>
                    <a:pt x="1040" y="844"/>
                  </a:lnTo>
                  <a:lnTo>
                    <a:pt x="1033" y="848"/>
                  </a:lnTo>
                  <a:lnTo>
                    <a:pt x="1025" y="853"/>
                  </a:lnTo>
                  <a:lnTo>
                    <a:pt x="1016" y="859"/>
                  </a:lnTo>
                  <a:lnTo>
                    <a:pt x="1007" y="865"/>
                  </a:lnTo>
                  <a:lnTo>
                    <a:pt x="996" y="869"/>
                  </a:lnTo>
                  <a:lnTo>
                    <a:pt x="985" y="874"/>
                  </a:lnTo>
                  <a:lnTo>
                    <a:pt x="972" y="878"/>
                  </a:lnTo>
                  <a:lnTo>
                    <a:pt x="957" y="883"/>
                  </a:lnTo>
                  <a:lnTo>
                    <a:pt x="941" y="886"/>
                  </a:lnTo>
                  <a:lnTo>
                    <a:pt x="921" y="889"/>
                  </a:lnTo>
                  <a:lnTo>
                    <a:pt x="902" y="891"/>
                  </a:lnTo>
                  <a:lnTo>
                    <a:pt x="883" y="892"/>
                  </a:lnTo>
                  <a:lnTo>
                    <a:pt x="868" y="895"/>
                  </a:lnTo>
                  <a:lnTo>
                    <a:pt x="853" y="896"/>
                  </a:lnTo>
                  <a:lnTo>
                    <a:pt x="841" y="896"/>
                  </a:lnTo>
                  <a:lnTo>
                    <a:pt x="829" y="897"/>
                  </a:lnTo>
                  <a:lnTo>
                    <a:pt x="819" y="897"/>
                  </a:lnTo>
                  <a:lnTo>
                    <a:pt x="810" y="897"/>
                  </a:lnTo>
                  <a:lnTo>
                    <a:pt x="800" y="896"/>
                  </a:lnTo>
                  <a:lnTo>
                    <a:pt x="791" y="896"/>
                  </a:lnTo>
                  <a:lnTo>
                    <a:pt x="783" y="895"/>
                  </a:lnTo>
                  <a:lnTo>
                    <a:pt x="774" y="893"/>
                  </a:lnTo>
                  <a:lnTo>
                    <a:pt x="765" y="891"/>
                  </a:lnTo>
                  <a:lnTo>
                    <a:pt x="755" y="889"/>
                  </a:lnTo>
                  <a:lnTo>
                    <a:pt x="745" y="886"/>
                  </a:lnTo>
                  <a:lnTo>
                    <a:pt x="734" y="883"/>
                  </a:lnTo>
                  <a:lnTo>
                    <a:pt x="714" y="878"/>
                  </a:lnTo>
                  <a:lnTo>
                    <a:pt x="699" y="874"/>
                  </a:lnTo>
                  <a:lnTo>
                    <a:pt x="686" y="870"/>
                  </a:lnTo>
                  <a:lnTo>
                    <a:pt x="677" y="867"/>
                  </a:lnTo>
                  <a:lnTo>
                    <a:pt x="670" y="865"/>
                  </a:lnTo>
                  <a:lnTo>
                    <a:pt x="667" y="862"/>
                  </a:lnTo>
                  <a:lnTo>
                    <a:pt x="664" y="861"/>
                  </a:lnTo>
                  <a:lnTo>
                    <a:pt x="663" y="861"/>
                  </a:lnTo>
                  <a:lnTo>
                    <a:pt x="664" y="861"/>
                  </a:lnTo>
                  <a:lnTo>
                    <a:pt x="664" y="862"/>
                  </a:lnTo>
                  <a:lnTo>
                    <a:pt x="666" y="863"/>
                  </a:lnTo>
                  <a:lnTo>
                    <a:pt x="578" y="815"/>
                  </a:lnTo>
                  <a:lnTo>
                    <a:pt x="586" y="822"/>
                  </a:lnTo>
                  <a:lnTo>
                    <a:pt x="599" y="835"/>
                  </a:lnTo>
                  <a:lnTo>
                    <a:pt x="617" y="851"/>
                  </a:lnTo>
                  <a:lnTo>
                    <a:pt x="638" y="869"/>
                  </a:lnTo>
                  <a:lnTo>
                    <a:pt x="660" y="889"/>
                  </a:lnTo>
                  <a:lnTo>
                    <a:pt x="684" y="905"/>
                  </a:lnTo>
                  <a:lnTo>
                    <a:pt x="706" y="919"/>
                  </a:lnTo>
                  <a:lnTo>
                    <a:pt x="727" y="927"/>
                  </a:lnTo>
                  <a:lnTo>
                    <a:pt x="749" y="934"/>
                  </a:lnTo>
                  <a:lnTo>
                    <a:pt x="768" y="939"/>
                  </a:lnTo>
                  <a:lnTo>
                    <a:pt x="785" y="946"/>
                  </a:lnTo>
                  <a:lnTo>
                    <a:pt x="802" y="952"/>
                  </a:lnTo>
                  <a:lnTo>
                    <a:pt x="819" y="957"/>
                  </a:lnTo>
                  <a:lnTo>
                    <a:pt x="837" y="961"/>
                  </a:lnTo>
                  <a:lnTo>
                    <a:pt x="859" y="964"/>
                  </a:lnTo>
                  <a:lnTo>
                    <a:pt x="886" y="964"/>
                  </a:lnTo>
                  <a:lnTo>
                    <a:pt x="879" y="988"/>
                  </a:lnTo>
                  <a:lnTo>
                    <a:pt x="867" y="1022"/>
                  </a:lnTo>
                  <a:lnTo>
                    <a:pt x="853" y="1066"/>
                  </a:lnTo>
                  <a:lnTo>
                    <a:pt x="835" y="1116"/>
                  </a:lnTo>
                  <a:lnTo>
                    <a:pt x="814" y="1170"/>
                  </a:lnTo>
                  <a:lnTo>
                    <a:pt x="790" y="1226"/>
                  </a:lnTo>
                  <a:lnTo>
                    <a:pt x="764" y="1283"/>
                  </a:lnTo>
                  <a:lnTo>
                    <a:pt x="735" y="1338"/>
                  </a:lnTo>
                  <a:lnTo>
                    <a:pt x="700" y="1405"/>
                  </a:lnTo>
                  <a:lnTo>
                    <a:pt x="670" y="1475"/>
                  </a:lnTo>
                  <a:lnTo>
                    <a:pt x="645" y="1547"/>
                  </a:lnTo>
                  <a:lnTo>
                    <a:pt x="625" y="1614"/>
                  </a:lnTo>
                  <a:lnTo>
                    <a:pt x="609" y="1672"/>
                  </a:lnTo>
                  <a:lnTo>
                    <a:pt x="598" y="1718"/>
                  </a:lnTo>
                  <a:lnTo>
                    <a:pt x="591" y="1749"/>
                  </a:lnTo>
                  <a:lnTo>
                    <a:pt x="588" y="1761"/>
                  </a:lnTo>
                  <a:lnTo>
                    <a:pt x="591" y="1752"/>
                  </a:lnTo>
                  <a:lnTo>
                    <a:pt x="599" y="1729"/>
                  </a:lnTo>
                  <a:lnTo>
                    <a:pt x="612" y="1693"/>
                  </a:lnTo>
                  <a:lnTo>
                    <a:pt x="629" y="1648"/>
                  </a:lnTo>
                  <a:lnTo>
                    <a:pt x="650" y="1595"/>
                  </a:lnTo>
                  <a:lnTo>
                    <a:pt x="676" y="1537"/>
                  </a:lnTo>
                  <a:lnTo>
                    <a:pt x="705" y="1476"/>
                  </a:lnTo>
                  <a:lnTo>
                    <a:pt x="738" y="1415"/>
                  </a:lnTo>
                  <a:lnTo>
                    <a:pt x="753" y="1390"/>
                  </a:lnTo>
                  <a:lnTo>
                    <a:pt x="767" y="1362"/>
                  </a:lnTo>
                  <a:lnTo>
                    <a:pt x="782" y="1335"/>
                  </a:lnTo>
                  <a:lnTo>
                    <a:pt x="797" y="1306"/>
                  </a:lnTo>
                  <a:lnTo>
                    <a:pt x="812" y="1277"/>
                  </a:lnTo>
                  <a:lnTo>
                    <a:pt x="827" y="1248"/>
                  </a:lnTo>
                  <a:lnTo>
                    <a:pt x="841" y="1219"/>
                  </a:lnTo>
                  <a:lnTo>
                    <a:pt x="856" y="1191"/>
                  </a:lnTo>
                  <a:lnTo>
                    <a:pt x="868" y="1163"/>
                  </a:lnTo>
                  <a:lnTo>
                    <a:pt x="882" y="1136"/>
                  </a:lnTo>
                  <a:lnTo>
                    <a:pt x="894" y="1111"/>
                  </a:lnTo>
                  <a:lnTo>
                    <a:pt x="905" y="1087"/>
                  </a:lnTo>
                  <a:lnTo>
                    <a:pt x="916" y="1065"/>
                  </a:lnTo>
                  <a:lnTo>
                    <a:pt x="926" y="1044"/>
                  </a:lnTo>
                  <a:lnTo>
                    <a:pt x="934" y="1027"/>
                  </a:lnTo>
                  <a:lnTo>
                    <a:pt x="941" y="1011"/>
                  </a:lnTo>
                  <a:lnTo>
                    <a:pt x="954" y="1016"/>
                  </a:lnTo>
                  <a:lnTo>
                    <a:pt x="967" y="1019"/>
                  </a:lnTo>
                  <a:lnTo>
                    <a:pt x="981" y="1024"/>
                  </a:lnTo>
                  <a:lnTo>
                    <a:pt x="996" y="1027"/>
                  </a:lnTo>
                  <a:lnTo>
                    <a:pt x="1011" y="1030"/>
                  </a:lnTo>
                  <a:lnTo>
                    <a:pt x="1026" y="1034"/>
                  </a:lnTo>
                  <a:lnTo>
                    <a:pt x="1041" y="1037"/>
                  </a:lnTo>
                  <a:lnTo>
                    <a:pt x="1056" y="1041"/>
                  </a:lnTo>
                  <a:lnTo>
                    <a:pt x="1076" y="1044"/>
                  </a:lnTo>
                  <a:lnTo>
                    <a:pt x="1095" y="1048"/>
                  </a:lnTo>
                  <a:lnTo>
                    <a:pt x="1114" y="1049"/>
                  </a:lnTo>
                  <a:lnTo>
                    <a:pt x="1131" y="1050"/>
                  </a:lnTo>
                  <a:lnTo>
                    <a:pt x="1148" y="1050"/>
                  </a:lnTo>
                  <a:lnTo>
                    <a:pt x="1163" y="1049"/>
                  </a:lnTo>
                  <a:lnTo>
                    <a:pt x="1178" y="1048"/>
                  </a:lnTo>
                  <a:lnTo>
                    <a:pt x="1192" y="1045"/>
                  </a:lnTo>
                  <a:lnTo>
                    <a:pt x="1205" y="1043"/>
                  </a:lnTo>
                  <a:lnTo>
                    <a:pt x="1216" y="1040"/>
                  </a:lnTo>
                  <a:lnTo>
                    <a:pt x="1228" y="1036"/>
                  </a:lnTo>
                  <a:lnTo>
                    <a:pt x="1237" y="1034"/>
                  </a:lnTo>
                  <a:lnTo>
                    <a:pt x="1246" y="1030"/>
                  </a:lnTo>
                  <a:lnTo>
                    <a:pt x="1253" y="1027"/>
                  </a:lnTo>
                  <a:lnTo>
                    <a:pt x="1260" y="1024"/>
                  </a:lnTo>
                  <a:lnTo>
                    <a:pt x="1266" y="1021"/>
                  </a:lnTo>
                  <a:lnTo>
                    <a:pt x="1269" y="1024"/>
                  </a:lnTo>
                  <a:lnTo>
                    <a:pt x="1273" y="1026"/>
                  </a:lnTo>
                  <a:lnTo>
                    <a:pt x="1277" y="1027"/>
                  </a:lnTo>
                  <a:lnTo>
                    <a:pt x="1282" y="1029"/>
                  </a:lnTo>
                  <a:lnTo>
                    <a:pt x="1285" y="1030"/>
                  </a:lnTo>
                  <a:lnTo>
                    <a:pt x="1290" y="1032"/>
                  </a:lnTo>
                  <a:lnTo>
                    <a:pt x="1296" y="1033"/>
                  </a:lnTo>
                  <a:lnTo>
                    <a:pt x="1300" y="1034"/>
                  </a:lnTo>
                  <a:lnTo>
                    <a:pt x="1312" y="1036"/>
                  </a:lnTo>
                  <a:lnTo>
                    <a:pt x="1326" y="1037"/>
                  </a:lnTo>
                  <a:lnTo>
                    <a:pt x="1339" y="1039"/>
                  </a:lnTo>
                  <a:lnTo>
                    <a:pt x="1354" y="1040"/>
                  </a:lnTo>
                  <a:lnTo>
                    <a:pt x="1369" y="1041"/>
                  </a:lnTo>
                  <a:lnTo>
                    <a:pt x="1385" y="1041"/>
                  </a:lnTo>
                  <a:lnTo>
                    <a:pt x="1400" y="1041"/>
                  </a:lnTo>
                  <a:lnTo>
                    <a:pt x="1416" y="1041"/>
                  </a:lnTo>
                  <a:lnTo>
                    <a:pt x="1431" y="1041"/>
                  </a:lnTo>
                  <a:lnTo>
                    <a:pt x="1445" y="1041"/>
                  </a:lnTo>
                  <a:lnTo>
                    <a:pt x="1458" y="1041"/>
                  </a:lnTo>
                  <a:lnTo>
                    <a:pt x="1469" y="1041"/>
                  </a:lnTo>
                  <a:lnTo>
                    <a:pt x="1480" y="1040"/>
                  </a:lnTo>
                  <a:lnTo>
                    <a:pt x="1488" y="1040"/>
                  </a:lnTo>
                  <a:lnTo>
                    <a:pt x="1495" y="1040"/>
                  </a:lnTo>
                  <a:lnTo>
                    <a:pt x="1498" y="1040"/>
                  </a:lnTo>
                  <a:lnTo>
                    <a:pt x="1512" y="1039"/>
                  </a:lnTo>
                  <a:lnTo>
                    <a:pt x="1524" y="1036"/>
                  </a:lnTo>
                  <a:lnTo>
                    <a:pt x="1534" y="1032"/>
                  </a:lnTo>
                  <a:lnTo>
                    <a:pt x="1542" y="1027"/>
                  </a:lnTo>
                  <a:lnTo>
                    <a:pt x="1549" y="1020"/>
                  </a:lnTo>
                  <a:lnTo>
                    <a:pt x="1555" y="1012"/>
                  </a:lnTo>
                  <a:lnTo>
                    <a:pt x="1559" y="1002"/>
                  </a:lnTo>
                  <a:lnTo>
                    <a:pt x="1563" y="990"/>
                  </a:lnTo>
                  <a:lnTo>
                    <a:pt x="1565" y="983"/>
                  </a:lnTo>
                  <a:lnTo>
                    <a:pt x="1567" y="976"/>
                  </a:lnTo>
                  <a:lnTo>
                    <a:pt x="1571" y="968"/>
                  </a:lnTo>
                  <a:lnTo>
                    <a:pt x="1577" y="958"/>
                  </a:lnTo>
                  <a:lnTo>
                    <a:pt x="1586" y="941"/>
                  </a:lnTo>
                  <a:lnTo>
                    <a:pt x="1594" y="923"/>
                  </a:lnTo>
                  <a:lnTo>
                    <a:pt x="1601" y="906"/>
                  </a:lnTo>
                  <a:lnTo>
                    <a:pt x="1607" y="890"/>
                  </a:lnTo>
                  <a:lnTo>
                    <a:pt x="1611" y="875"/>
                  </a:lnTo>
                  <a:lnTo>
                    <a:pt x="1615" y="861"/>
                  </a:lnTo>
                  <a:lnTo>
                    <a:pt x="1617" y="850"/>
                  </a:lnTo>
                  <a:lnTo>
                    <a:pt x="1618" y="840"/>
                  </a:lnTo>
                  <a:lnTo>
                    <a:pt x="1632" y="830"/>
                  </a:lnTo>
                  <a:lnTo>
                    <a:pt x="1645" y="820"/>
                  </a:lnTo>
                  <a:lnTo>
                    <a:pt x="1657" y="809"/>
                  </a:lnTo>
                  <a:lnTo>
                    <a:pt x="1668" y="800"/>
                  </a:lnTo>
                  <a:lnTo>
                    <a:pt x="1678" y="792"/>
                  </a:lnTo>
                  <a:lnTo>
                    <a:pt x="1686" y="784"/>
                  </a:lnTo>
                  <a:lnTo>
                    <a:pt x="1692" y="778"/>
                  </a:lnTo>
                  <a:lnTo>
                    <a:pt x="1696" y="774"/>
                  </a:lnTo>
                  <a:lnTo>
                    <a:pt x="1709" y="753"/>
                  </a:lnTo>
                  <a:lnTo>
                    <a:pt x="1714" y="731"/>
                  </a:lnTo>
                  <a:lnTo>
                    <a:pt x="1715" y="709"/>
                  </a:lnTo>
                  <a:lnTo>
                    <a:pt x="1714" y="688"/>
                  </a:lnTo>
                  <a:lnTo>
                    <a:pt x="1712" y="684"/>
                  </a:lnTo>
                  <a:lnTo>
                    <a:pt x="1712" y="679"/>
                  </a:lnTo>
                  <a:lnTo>
                    <a:pt x="1712" y="674"/>
                  </a:lnTo>
                  <a:lnTo>
                    <a:pt x="1712" y="671"/>
                  </a:lnTo>
                  <a:lnTo>
                    <a:pt x="1711" y="661"/>
                  </a:lnTo>
                  <a:lnTo>
                    <a:pt x="1708" y="649"/>
                  </a:lnTo>
                  <a:lnTo>
                    <a:pt x="1703" y="636"/>
                  </a:lnTo>
                  <a:lnTo>
                    <a:pt x="1696" y="624"/>
                  </a:lnTo>
                  <a:lnTo>
                    <a:pt x="1689" y="611"/>
                  </a:lnTo>
                  <a:lnTo>
                    <a:pt x="1681" y="598"/>
                  </a:lnTo>
                  <a:lnTo>
                    <a:pt x="1672" y="586"/>
                  </a:lnTo>
                  <a:lnTo>
                    <a:pt x="1663" y="574"/>
                  </a:lnTo>
                  <a:lnTo>
                    <a:pt x="1671" y="547"/>
                  </a:lnTo>
                  <a:lnTo>
                    <a:pt x="1670" y="518"/>
                  </a:lnTo>
                  <a:lnTo>
                    <a:pt x="1663" y="492"/>
                  </a:lnTo>
                  <a:lnTo>
                    <a:pt x="1656" y="471"/>
                  </a:lnTo>
                  <a:lnTo>
                    <a:pt x="1655" y="467"/>
                  </a:lnTo>
                  <a:lnTo>
                    <a:pt x="1653" y="464"/>
                  </a:lnTo>
                  <a:lnTo>
                    <a:pt x="1651" y="460"/>
                  </a:lnTo>
                  <a:lnTo>
                    <a:pt x="1651" y="458"/>
                  </a:lnTo>
                  <a:lnTo>
                    <a:pt x="1650" y="450"/>
                  </a:lnTo>
                  <a:lnTo>
                    <a:pt x="1648" y="439"/>
                  </a:lnTo>
                  <a:lnTo>
                    <a:pt x="1646" y="429"/>
                  </a:lnTo>
                  <a:lnTo>
                    <a:pt x="1642" y="418"/>
                  </a:lnTo>
                  <a:lnTo>
                    <a:pt x="1636" y="404"/>
                  </a:lnTo>
                  <a:lnTo>
                    <a:pt x="1630" y="388"/>
                  </a:lnTo>
                  <a:lnTo>
                    <a:pt x="1621" y="370"/>
                  </a:lnTo>
                  <a:lnTo>
                    <a:pt x="1611" y="350"/>
                  </a:lnTo>
                  <a:lnTo>
                    <a:pt x="1603" y="336"/>
                  </a:lnTo>
                  <a:lnTo>
                    <a:pt x="1595" y="322"/>
                  </a:lnTo>
                  <a:lnTo>
                    <a:pt x="1586" y="309"/>
                  </a:lnTo>
                  <a:lnTo>
                    <a:pt x="1578" y="298"/>
                  </a:lnTo>
                  <a:lnTo>
                    <a:pt x="1589" y="297"/>
                  </a:lnTo>
                  <a:lnTo>
                    <a:pt x="1598" y="295"/>
                  </a:lnTo>
                  <a:lnTo>
                    <a:pt x="1608" y="294"/>
                  </a:lnTo>
                  <a:lnTo>
                    <a:pt x="1615" y="293"/>
                  </a:lnTo>
                  <a:lnTo>
                    <a:pt x="1621" y="292"/>
                  </a:lnTo>
                  <a:lnTo>
                    <a:pt x="1628" y="291"/>
                  </a:lnTo>
                  <a:lnTo>
                    <a:pt x="1634" y="290"/>
                  </a:lnTo>
                  <a:lnTo>
                    <a:pt x="1640" y="288"/>
                  </a:lnTo>
                  <a:lnTo>
                    <a:pt x="1646" y="287"/>
                  </a:lnTo>
                  <a:lnTo>
                    <a:pt x="1653" y="286"/>
                  </a:lnTo>
                  <a:lnTo>
                    <a:pt x="1659" y="285"/>
                  </a:lnTo>
                  <a:lnTo>
                    <a:pt x="1668" y="284"/>
                  </a:lnTo>
                  <a:lnTo>
                    <a:pt x="1673" y="283"/>
                  </a:lnTo>
                  <a:lnTo>
                    <a:pt x="1679" y="282"/>
                  </a:lnTo>
                  <a:lnTo>
                    <a:pt x="1686" y="282"/>
                  </a:lnTo>
                  <a:lnTo>
                    <a:pt x="1693" y="280"/>
                  </a:lnTo>
                  <a:lnTo>
                    <a:pt x="1700" y="279"/>
                  </a:lnTo>
                  <a:lnTo>
                    <a:pt x="1708" y="278"/>
                  </a:lnTo>
                  <a:lnTo>
                    <a:pt x="1716" y="278"/>
                  </a:lnTo>
                  <a:lnTo>
                    <a:pt x="1724" y="277"/>
                  </a:lnTo>
                  <a:lnTo>
                    <a:pt x="1740" y="275"/>
                  </a:lnTo>
                  <a:lnTo>
                    <a:pt x="1756" y="273"/>
                  </a:lnTo>
                  <a:lnTo>
                    <a:pt x="1773" y="271"/>
                  </a:lnTo>
                  <a:lnTo>
                    <a:pt x="1791" y="269"/>
                  </a:lnTo>
                  <a:lnTo>
                    <a:pt x="1808" y="267"/>
                  </a:lnTo>
                  <a:lnTo>
                    <a:pt x="1826" y="264"/>
                  </a:lnTo>
                  <a:lnTo>
                    <a:pt x="1843" y="262"/>
                  </a:lnTo>
                  <a:lnTo>
                    <a:pt x="1860" y="260"/>
                  </a:lnTo>
                  <a:lnTo>
                    <a:pt x="1874" y="257"/>
                  </a:lnTo>
                  <a:lnTo>
                    <a:pt x="1887" y="254"/>
                  </a:lnTo>
                  <a:lnTo>
                    <a:pt x="1902" y="250"/>
                  </a:lnTo>
                  <a:lnTo>
                    <a:pt x="1917" y="247"/>
                  </a:lnTo>
                  <a:lnTo>
                    <a:pt x="1932" y="242"/>
                  </a:lnTo>
                  <a:lnTo>
                    <a:pt x="1947" y="239"/>
                  </a:lnTo>
                  <a:lnTo>
                    <a:pt x="1962" y="234"/>
                  </a:lnTo>
                  <a:lnTo>
                    <a:pt x="1977" y="229"/>
                  </a:lnTo>
                  <a:lnTo>
                    <a:pt x="1991" y="223"/>
                  </a:lnTo>
                  <a:lnTo>
                    <a:pt x="2006" y="217"/>
                  </a:lnTo>
                  <a:lnTo>
                    <a:pt x="2019" y="210"/>
                  </a:lnTo>
                  <a:lnTo>
                    <a:pt x="2033" y="203"/>
                  </a:lnTo>
                  <a:lnTo>
                    <a:pt x="2044" y="196"/>
                  </a:lnTo>
                  <a:lnTo>
                    <a:pt x="2056" y="188"/>
                  </a:lnTo>
                  <a:lnTo>
                    <a:pt x="2067" y="180"/>
                  </a:lnTo>
                  <a:lnTo>
                    <a:pt x="2076" y="171"/>
                  </a:lnTo>
                  <a:lnTo>
                    <a:pt x="2091" y="155"/>
                  </a:lnTo>
                  <a:lnTo>
                    <a:pt x="2104" y="138"/>
                  </a:lnTo>
                  <a:lnTo>
                    <a:pt x="2112" y="121"/>
                  </a:lnTo>
                  <a:lnTo>
                    <a:pt x="2118" y="104"/>
                  </a:lnTo>
                  <a:lnTo>
                    <a:pt x="2120" y="87"/>
                  </a:lnTo>
                  <a:lnTo>
                    <a:pt x="2119" y="70"/>
                  </a:lnTo>
                  <a:lnTo>
                    <a:pt x="2114" y="52"/>
                  </a:lnTo>
                  <a:lnTo>
                    <a:pt x="2107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Freeform 95"/>
            <p:cNvSpPr>
              <a:spLocks/>
            </p:cNvSpPr>
            <p:nvPr/>
          </p:nvSpPr>
          <p:spPr bwMode="auto">
            <a:xfrm>
              <a:off x="966" y="1833"/>
              <a:ext cx="113" cy="43"/>
            </a:xfrm>
            <a:custGeom>
              <a:avLst/>
              <a:gdLst>
                <a:gd name="T0" fmla="*/ 3 w 226"/>
                <a:gd name="T1" fmla="*/ 2 h 87"/>
                <a:gd name="T2" fmla="*/ 3 w 226"/>
                <a:gd name="T3" fmla="*/ 2 h 87"/>
                <a:gd name="T4" fmla="*/ 2 w 226"/>
                <a:gd name="T5" fmla="*/ 2 h 87"/>
                <a:gd name="T6" fmla="*/ 2 w 226"/>
                <a:gd name="T7" fmla="*/ 2 h 87"/>
                <a:gd name="T8" fmla="*/ 2 w 226"/>
                <a:gd name="T9" fmla="*/ 2 h 87"/>
                <a:gd name="T10" fmla="*/ 1 w 226"/>
                <a:gd name="T11" fmla="*/ 2 h 87"/>
                <a:gd name="T12" fmla="*/ 1 w 226"/>
                <a:gd name="T13" fmla="*/ 1 h 87"/>
                <a:gd name="T14" fmla="*/ 1 w 226"/>
                <a:gd name="T15" fmla="*/ 1 h 87"/>
                <a:gd name="T16" fmla="*/ 0 w 226"/>
                <a:gd name="T17" fmla="*/ 1 h 87"/>
                <a:gd name="T18" fmla="*/ 1 w 226"/>
                <a:gd name="T19" fmla="*/ 1 h 87"/>
                <a:gd name="T20" fmla="*/ 1 w 226"/>
                <a:gd name="T21" fmla="*/ 1 h 87"/>
                <a:gd name="T22" fmla="*/ 2 w 226"/>
                <a:gd name="T23" fmla="*/ 1 h 87"/>
                <a:gd name="T24" fmla="*/ 2 w 226"/>
                <a:gd name="T25" fmla="*/ 1 h 87"/>
                <a:gd name="T26" fmla="*/ 2 w 226"/>
                <a:gd name="T27" fmla="*/ 1 h 87"/>
                <a:gd name="T28" fmla="*/ 2 w 226"/>
                <a:gd name="T29" fmla="*/ 0 h 87"/>
                <a:gd name="T30" fmla="*/ 3 w 226"/>
                <a:gd name="T31" fmla="*/ 0 h 87"/>
                <a:gd name="T32" fmla="*/ 3 w 226"/>
                <a:gd name="T33" fmla="*/ 0 h 87"/>
                <a:gd name="T34" fmla="*/ 3 w 226"/>
                <a:gd name="T35" fmla="*/ 0 h 87"/>
                <a:gd name="T36" fmla="*/ 3 w 226"/>
                <a:gd name="T37" fmla="*/ 0 h 87"/>
                <a:gd name="T38" fmla="*/ 3 w 226"/>
                <a:gd name="T39" fmla="*/ 0 h 87"/>
                <a:gd name="T40" fmla="*/ 4 w 226"/>
                <a:gd name="T41" fmla="*/ 0 h 87"/>
                <a:gd name="T42" fmla="*/ 4 w 226"/>
                <a:gd name="T43" fmla="*/ 0 h 87"/>
                <a:gd name="T44" fmla="*/ 4 w 226"/>
                <a:gd name="T45" fmla="*/ 0 h 87"/>
                <a:gd name="T46" fmla="*/ 4 w 226"/>
                <a:gd name="T47" fmla="*/ 0 h 87"/>
                <a:gd name="T48" fmla="*/ 4 w 226"/>
                <a:gd name="T49" fmla="*/ 0 h 87"/>
                <a:gd name="T50" fmla="*/ 5 w 226"/>
                <a:gd name="T51" fmla="*/ 0 h 87"/>
                <a:gd name="T52" fmla="*/ 5 w 226"/>
                <a:gd name="T53" fmla="*/ 0 h 87"/>
                <a:gd name="T54" fmla="*/ 5 w 226"/>
                <a:gd name="T55" fmla="*/ 0 h 87"/>
                <a:gd name="T56" fmla="*/ 5 w 226"/>
                <a:gd name="T57" fmla="*/ 0 h 87"/>
                <a:gd name="T58" fmla="*/ 5 w 226"/>
                <a:gd name="T59" fmla="*/ 0 h 87"/>
                <a:gd name="T60" fmla="*/ 5 w 226"/>
                <a:gd name="T61" fmla="*/ 0 h 87"/>
                <a:gd name="T62" fmla="*/ 5 w 226"/>
                <a:gd name="T63" fmla="*/ 0 h 87"/>
                <a:gd name="T64" fmla="*/ 6 w 226"/>
                <a:gd name="T65" fmla="*/ 0 h 87"/>
                <a:gd name="T66" fmla="*/ 6 w 226"/>
                <a:gd name="T67" fmla="*/ 0 h 87"/>
                <a:gd name="T68" fmla="*/ 6 w 226"/>
                <a:gd name="T69" fmla="*/ 0 h 87"/>
                <a:gd name="T70" fmla="*/ 6 w 226"/>
                <a:gd name="T71" fmla="*/ 0 h 87"/>
                <a:gd name="T72" fmla="*/ 6 w 226"/>
                <a:gd name="T73" fmla="*/ 0 h 87"/>
                <a:gd name="T74" fmla="*/ 6 w 226"/>
                <a:gd name="T75" fmla="*/ 1 h 87"/>
                <a:gd name="T76" fmla="*/ 7 w 226"/>
                <a:gd name="T77" fmla="*/ 1 h 87"/>
                <a:gd name="T78" fmla="*/ 7 w 226"/>
                <a:gd name="T79" fmla="*/ 1 h 87"/>
                <a:gd name="T80" fmla="*/ 7 w 226"/>
                <a:gd name="T81" fmla="*/ 1 h 87"/>
                <a:gd name="T82" fmla="*/ 7 w 226"/>
                <a:gd name="T83" fmla="*/ 1 h 87"/>
                <a:gd name="T84" fmla="*/ 7 w 226"/>
                <a:gd name="T85" fmla="*/ 2 h 87"/>
                <a:gd name="T86" fmla="*/ 7 w 226"/>
                <a:gd name="T87" fmla="*/ 2 h 87"/>
                <a:gd name="T88" fmla="*/ 7 w 226"/>
                <a:gd name="T89" fmla="*/ 2 h 87"/>
                <a:gd name="T90" fmla="*/ 7 w 226"/>
                <a:gd name="T91" fmla="*/ 2 h 87"/>
                <a:gd name="T92" fmla="*/ 7 w 226"/>
                <a:gd name="T93" fmla="*/ 2 h 87"/>
                <a:gd name="T94" fmla="*/ 6 w 226"/>
                <a:gd name="T95" fmla="*/ 2 h 87"/>
                <a:gd name="T96" fmla="*/ 6 w 226"/>
                <a:gd name="T97" fmla="*/ 2 h 87"/>
                <a:gd name="T98" fmla="*/ 5 w 226"/>
                <a:gd name="T99" fmla="*/ 2 h 87"/>
                <a:gd name="T100" fmla="*/ 5 w 226"/>
                <a:gd name="T101" fmla="*/ 2 h 87"/>
                <a:gd name="T102" fmla="*/ 4 w 226"/>
                <a:gd name="T103" fmla="*/ 2 h 87"/>
                <a:gd name="T104" fmla="*/ 3 w 226"/>
                <a:gd name="T105" fmla="*/ 2 h 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6"/>
                <a:gd name="T160" fmla="*/ 0 h 87"/>
                <a:gd name="T161" fmla="*/ 226 w 226"/>
                <a:gd name="T162" fmla="*/ 87 h 8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6" h="87">
                  <a:moveTo>
                    <a:pt x="86" y="78"/>
                  </a:moveTo>
                  <a:lnTo>
                    <a:pt x="73" y="75"/>
                  </a:lnTo>
                  <a:lnTo>
                    <a:pt x="59" y="73"/>
                  </a:lnTo>
                  <a:lnTo>
                    <a:pt x="47" y="70"/>
                  </a:lnTo>
                  <a:lnTo>
                    <a:pt x="36" y="67"/>
                  </a:lnTo>
                  <a:lnTo>
                    <a:pt x="25" y="65"/>
                  </a:lnTo>
                  <a:lnTo>
                    <a:pt x="16" y="62"/>
                  </a:lnTo>
                  <a:lnTo>
                    <a:pt x="8" y="60"/>
                  </a:lnTo>
                  <a:lnTo>
                    <a:pt x="0" y="58"/>
                  </a:lnTo>
                  <a:lnTo>
                    <a:pt x="13" y="53"/>
                  </a:lnTo>
                  <a:lnTo>
                    <a:pt x="25" y="50"/>
                  </a:lnTo>
                  <a:lnTo>
                    <a:pt x="36" y="45"/>
                  </a:lnTo>
                  <a:lnTo>
                    <a:pt x="46" y="40"/>
                  </a:lnTo>
                  <a:lnTo>
                    <a:pt x="55" y="36"/>
                  </a:lnTo>
                  <a:lnTo>
                    <a:pt x="63" y="30"/>
                  </a:lnTo>
                  <a:lnTo>
                    <a:pt x="71" y="25"/>
                  </a:lnTo>
                  <a:lnTo>
                    <a:pt x="78" y="21"/>
                  </a:lnTo>
                  <a:lnTo>
                    <a:pt x="84" y="17"/>
                  </a:lnTo>
                  <a:lnTo>
                    <a:pt x="90" y="14"/>
                  </a:lnTo>
                  <a:lnTo>
                    <a:pt x="96" y="10"/>
                  </a:lnTo>
                  <a:lnTo>
                    <a:pt x="101" y="8"/>
                  </a:lnTo>
                  <a:lnTo>
                    <a:pt x="107" y="6"/>
                  </a:lnTo>
                  <a:lnTo>
                    <a:pt x="113" y="4"/>
                  </a:lnTo>
                  <a:lnTo>
                    <a:pt x="119" y="2"/>
                  </a:lnTo>
                  <a:lnTo>
                    <a:pt x="126" y="1"/>
                  </a:lnTo>
                  <a:lnTo>
                    <a:pt x="130" y="1"/>
                  </a:lnTo>
                  <a:lnTo>
                    <a:pt x="135" y="0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0"/>
                  </a:lnTo>
                  <a:lnTo>
                    <a:pt x="153" y="0"/>
                  </a:lnTo>
                  <a:lnTo>
                    <a:pt x="158" y="0"/>
                  </a:lnTo>
                  <a:lnTo>
                    <a:pt x="162" y="0"/>
                  </a:lnTo>
                  <a:lnTo>
                    <a:pt x="167" y="9"/>
                  </a:lnTo>
                  <a:lnTo>
                    <a:pt x="172" y="16"/>
                  </a:lnTo>
                  <a:lnTo>
                    <a:pt x="177" y="22"/>
                  </a:lnTo>
                  <a:lnTo>
                    <a:pt x="183" y="28"/>
                  </a:lnTo>
                  <a:lnTo>
                    <a:pt x="189" y="32"/>
                  </a:lnTo>
                  <a:lnTo>
                    <a:pt x="196" y="38"/>
                  </a:lnTo>
                  <a:lnTo>
                    <a:pt x="203" y="46"/>
                  </a:lnTo>
                  <a:lnTo>
                    <a:pt x="212" y="57"/>
                  </a:lnTo>
                  <a:lnTo>
                    <a:pt x="217" y="61"/>
                  </a:lnTo>
                  <a:lnTo>
                    <a:pt x="220" y="66"/>
                  </a:lnTo>
                  <a:lnTo>
                    <a:pt x="223" y="70"/>
                  </a:lnTo>
                  <a:lnTo>
                    <a:pt x="226" y="75"/>
                  </a:lnTo>
                  <a:lnTo>
                    <a:pt x="215" y="78"/>
                  </a:lnTo>
                  <a:lnTo>
                    <a:pt x="203" y="82"/>
                  </a:lnTo>
                  <a:lnTo>
                    <a:pt x="188" y="84"/>
                  </a:lnTo>
                  <a:lnTo>
                    <a:pt x="172" y="85"/>
                  </a:lnTo>
                  <a:lnTo>
                    <a:pt x="153" y="87"/>
                  </a:lnTo>
                  <a:lnTo>
                    <a:pt x="132" y="85"/>
                  </a:lnTo>
                  <a:lnTo>
                    <a:pt x="111" y="83"/>
                  </a:lnTo>
                  <a:lnTo>
                    <a:pt x="86" y="78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3" name="Freeform 96"/>
            <p:cNvSpPr>
              <a:spLocks/>
            </p:cNvSpPr>
            <p:nvPr/>
          </p:nvSpPr>
          <p:spPr bwMode="auto">
            <a:xfrm>
              <a:off x="1104" y="1837"/>
              <a:ext cx="132" cy="34"/>
            </a:xfrm>
            <a:custGeom>
              <a:avLst/>
              <a:gdLst>
                <a:gd name="T0" fmla="*/ 8 w 264"/>
                <a:gd name="T1" fmla="*/ 0 h 69"/>
                <a:gd name="T2" fmla="*/ 8 w 264"/>
                <a:gd name="T3" fmla="*/ 1 h 69"/>
                <a:gd name="T4" fmla="*/ 8 w 264"/>
                <a:gd name="T5" fmla="*/ 1 h 69"/>
                <a:gd name="T6" fmla="*/ 8 w 264"/>
                <a:gd name="T7" fmla="*/ 1 h 69"/>
                <a:gd name="T8" fmla="*/ 8 w 264"/>
                <a:gd name="T9" fmla="*/ 2 h 69"/>
                <a:gd name="T10" fmla="*/ 7 w 264"/>
                <a:gd name="T11" fmla="*/ 2 h 69"/>
                <a:gd name="T12" fmla="*/ 6 w 264"/>
                <a:gd name="T13" fmla="*/ 2 h 69"/>
                <a:gd name="T14" fmla="*/ 5 w 264"/>
                <a:gd name="T15" fmla="*/ 2 h 69"/>
                <a:gd name="T16" fmla="*/ 5 w 264"/>
                <a:gd name="T17" fmla="*/ 2 h 69"/>
                <a:gd name="T18" fmla="*/ 4 w 264"/>
                <a:gd name="T19" fmla="*/ 2 h 69"/>
                <a:gd name="T20" fmla="*/ 3 w 264"/>
                <a:gd name="T21" fmla="*/ 2 h 69"/>
                <a:gd name="T22" fmla="*/ 2 w 264"/>
                <a:gd name="T23" fmla="*/ 2 h 69"/>
                <a:gd name="T24" fmla="*/ 2 w 264"/>
                <a:gd name="T25" fmla="*/ 2 h 69"/>
                <a:gd name="T26" fmla="*/ 2 w 264"/>
                <a:gd name="T27" fmla="*/ 1 h 69"/>
                <a:gd name="T28" fmla="*/ 2 w 264"/>
                <a:gd name="T29" fmla="*/ 1 h 69"/>
                <a:gd name="T30" fmla="*/ 1 w 264"/>
                <a:gd name="T31" fmla="*/ 1 h 69"/>
                <a:gd name="T32" fmla="*/ 1 w 264"/>
                <a:gd name="T33" fmla="*/ 1 h 69"/>
                <a:gd name="T34" fmla="*/ 1 w 264"/>
                <a:gd name="T35" fmla="*/ 1 h 69"/>
                <a:gd name="T36" fmla="*/ 1 w 264"/>
                <a:gd name="T37" fmla="*/ 1 h 69"/>
                <a:gd name="T38" fmla="*/ 1 w 264"/>
                <a:gd name="T39" fmla="*/ 1 h 69"/>
                <a:gd name="T40" fmla="*/ 1 w 264"/>
                <a:gd name="T41" fmla="*/ 0 h 69"/>
                <a:gd name="T42" fmla="*/ 1 w 264"/>
                <a:gd name="T43" fmla="*/ 0 h 69"/>
                <a:gd name="T44" fmla="*/ 1 w 264"/>
                <a:gd name="T45" fmla="*/ 0 h 69"/>
                <a:gd name="T46" fmla="*/ 1 w 264"/>
                <a:gd name="T47" fmla="*/ 0 h 69"/>
                <a:gd name="T48" fmla="*/ 0 w 264"/>
                <a:gd name="T49" fmla="*/ 0 h 69"/>
                <a:gd name="T50" fmla="*/ 1 w 264"/>
                <a:gd name="T51" fmla="*/ 0 h 69"/>
                <a:gd name="T52" fmla="*/ 1 w 264"/>
                <a:gd name="T53" fmla="*/ 0 h 69"/>
                <a:gd name="T54" fmla="*/ 1 w 264"/>
                <a:gd name="T55" fmla="*/ 0 h 69"/>
                <a:gd name="T56" fmla="*/ 1 w 264"/>
                <a:gd name="T57" fmla="*/ 0 h 69"/>
                <a:gd name="T58" fmla="*/ 1 w 264"/>
                <a:gd name="T59" fmla="*/ 0 h 69"/>
                <a:gd name="T60" fmla="*/ 2 w 264"/>
                <a:gd name="T61" fmla="*/ 1 h 69"/>
                <a:gd name="T62" fmla="*/ 2 w 264"/>
                <a:gd name="T63" fmla="*/ 1 h 69"/>
                <a:gd name="T64" fmla="*/ 2 w 264"/>
                <a:gd name="T65" fmla="*/ 1 h 69"/>
                <a:gd name="T66" fmla="*/ 2 w 264"/>
                <a:gd name="T67" fmla="*/ 1 h 69"/>
                <a:gd name="T68" fmla="*/ 3 w 264"/>
                <a:gd name="T69" fmla="*/ 1 h 69"/>
                <a:gd name="T70" fmla="*/ 3 w 264"/>
                <a:gd name="T71" fmla="*/ 1 h 69"/>
                <a:gd name="T72" fmla="*/ 3 w 264"/>
                <a:gd name="T73" fmla="*/ 1 h 69"/>
                <a:gd name="T74" fmla="*/ 4 w 264"/>
                <a:gd name="T75" fmla="*/ 1 h 69"/>
                <a:gd name="T76" fmla="*/ 4 w 264"/>
                <a:gd name="T77" fmla="*/ 1 h 69"/>
                <a:gd name="T78" fmla="*/ 5 w 264"/>
                <a:gd name="T79" fmla="*/ 1 h 69"/>
                <a:gd name="T80" fmla="*/ 5 w 264"/>
                <a:gd name="T81" fmla="*/ 1 h 69"/>
                <a:gd name="T82" fmla="*/ 5 w 264"/>
                <a:gd name="T83" fmla="*/ 1 h 69"/>
                <a:gd name="T84" fmla="*/ 6 w 264"/>
                <a:gd name="T85" fmla="*/ 1 h 69"/>
                <a:gd name="T86" fmla="*/ 6 w 264"/>
                <a:gd name="T87" fmla="*/ 1 h 69"/>
                <a:gd name="T88" fmla="*/ 7 w 264"/>
                <a:gd name="T89" fmla="*/ 0 h 69"/>
                <a:gd name="T90" fmla="*/ 7 w 264"/>
                <a:gd name="T91" fmla="*/ 0 h 69"/>
                <a:gd name="T92" fmla="*/ 7 w 264"/>
                <a:gd name="T93" fmla="*/ 0 h 69"/>
                <a:gd name="T94" fmla="*/ 8 w 264"/>
                <a:gd name="T95" fmla="*/ 0 h 69"/>
                <a:gd name="T96" fmla="*/ 8 w 264"/>
                <a:gd name="T97" fmla="*/ 0 h 69"/>
                <a:gd name="T98" fmla="*/ 8 w 264"/>
                <a:gd name="T99" fmla="*/ 0 h 69"/>
                <a:gd name="T100" fmla="*/ 8 w 264"/>
                <a:gd name="T101" fmla="*/ 0 h 69"/>
                <a:gd name="T102" fmla="*/ 9 w 264"/>
                <a:gd name="T103" fmla="*/ 0 h 69"/>
                <a:gd name="T104" fmla="*/ 9 w 264"/>
                <a:gd name="T105" fmla="*/ 0 h 69"/>
                <a:gd name="T106" fmla="*/ 9 w 264"/>
                <a:gd name="T107" fmla="*/ 0 h 69"/>
                <a:gd name="T108" fmla="*/ 9 w 264"/>
                <a:gd name="T109" fmla="*/ 0 h 69"/>
                <a:gd name="T110" fmla="*/ 9 w 264"/>
                <a:gd name="T111" fmla="*/ 0 h 69"/>
                <a:gd name="T112" fmla="*/ 8 w 264"/>
                <a:gd name="T113" fmla="*/ 0 h 6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4"/>
                <a:gd name="T172" fmla="*/ 0 h 69"/>
                <a:gd name="T173" fmla="*/ 264 w 264"/>
                <a:gd name="T174" fmla="*/ 69 h 6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4" h="69">
                  <a:moveTo>
                    <a:pt x="254" y="19"/>
                  </a:moveTo>
                  <a:lnTo>
                    <a:pt x="246" y="34"/>
                  </a:lnTo>
                  <a:lnTo>
                    <a:pt x="240" y="46"/>
                  </a:lnTo>
                  <a:lnTo>
                    <a:pt x="235" y="59"/>
                  </a:lnTo>
                  <a:lnTo>
                    <a:pt x="233" y="68"/>
                  </a:lnTo>
                  <a:lnTo>
                    <a:pt x="212" y="69"/>
                  </a:lnTo>
                  <a:lnTo>
                    <a:pt x="188" y="69"/>
                  </a:lnTo>
                  <a:lnTo>
                    <a:pt x="164" y="69"/>
                  </a:lnTo>
                  <a:lnTo>
                    <a:pt x="139" y="69"/>
                  </a:lnTo>
                  <a:lnTo>
                    <a:pt x="113" y="69"/>
                  </a:lnTo>
                  <a:lnTo>
                    <a:pt x="90" y="68"/>
                  </a:lnTo>
                  <a:lnTo>
                    <a:pt x="70" y="66"/>
                  </a:lnTo>
                  <a:lnTo>
                    <a:pt x="53" y="64"/>
                  </a:lnTo>
                  <a:lnTo>
                    <a:pt x="48" y="62"/>
                  </a:lnTo>
                  <a:lnTo>
                    <a:pt x="42" y="60"/>
                  </a:lnTo>
                  <a:lnTo>
                    <a:pt x="37" y="58"/>
                  </a:lnTo>
                  <a:lnTo>
                    <a:pt x="33" y="54"/>
                  </a:lnTo>
                  <a:lnTo>
                    <a:pt x="29" y="50"/>
                  </a:lnTo>
                  <a:lnTo>
                    <a:pt x="25" y="45"/>
                  </a:lnTo>
                  <a:lnTo>
                    <a:pt x="20" y="39"/>
                  </a:lnTo>
                  <a:lnTo>
                    <a:pt x="14" y="31"/>
                  </a:lnTo>
                  <a:lnTo>
                    <a:pt x="11" y="27"/>
                  </a:lnTo>
                  <a:lnTo>
                    <a:pt x="7" y="22"/>
                  </a:lnTo>
                  <a:lnTo>
                    <a:pt x="4" y="19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2" y="20"/>
                  </a:lnTo>
                  <a:lnTo>
                    <a:pt x="29" y="22"/>
                  </a:lnTo>
                  <a:lnTo>
                    <a:pt x="34" y="23"/>
                  </a:lnTo>
                  <a:lnTo>
                    <a:pt x="37" y="29"/>
                  </a:lnTo>
                  <a:lnTo>
                    <a:pt x="42" y="34"/>
                  </a:lnTo>
                  <a:lnTo>
                    <a:pt x="48" y="38"/>
                  </a:lnTo>
                  <a:lnTo>
                    <a:pt x="55" y="43"/>
                  </a:lnTo>
                  <a:lnTo>
                    <a:pt x="63" y="46"/>
                  </a:lnTo>
                  <a:lnTo>
                    <a:pt x="72" y="50"/>
                  </a:lnTo>
                  <a:lnTo>
                    <a:pt x="81" y="53"/>
                  </a:lnTo>
                  <a:lnTo>
                    <a:pt x="93" y="55"/>
                  </a:lnTo>
                  <a:lnTo>
                    <a:pt x="106" y="58"/>
                  </a:lnTo>
                  <a:lnTo>
                    <a:pt x="119" y="58"/>
                  </a:lnTo>
                  <a:lnTo>
                    <a:pt x="133" y="55"/>
                  </a:lnTo>
                  <a:lnTo>
                    <a:pt x="147" y="52"/>
                  </a:lnTo>
                  <a:lnTo>
                    <a:pt x="160" y="46"/>
                  </a:lnTo>
                  <a:lnTo>
                    <a:pt x="175" y="40"/>
                  </a:lnTo>
                  <a:lnTo>
                    <a:pt x="190" y="34"/>
                  </a:lnTo>
                  <a:lnTo>
                    <a:pt x="208" y="26"/>
                  </a:lnTo>
                  <a:lnTo>
                    <a:pt x="218" y="21"/>
                  </a:lnTo>
                  <a:lnTo>
                    <a:pt x="227" y="16"/>
                  </a:lnTo>
                  <a:lnTo>
                    <a:pt x="235" y="13"/>
                  </a:lnTo>
                  <a:lnTo>
                    <a:pt x="243" y="9"/>
                  </a:lnTo>
                  <a:lnTo>
                    <a:pt x="250" y="7"/>
                  </a:lnTo>
                  <a:lnTo>
                    <a:pt x="256" y="5"/>
                  </a:lnTo>
                  <a:lnTo>
                    <a:pt x="261" y="2"/>
                  </a:lnTo>
                  <a:lnTo>
                    <a:pt x="264" y="0"/>
                  </a:lnTo>
                  <a:lnTo>
                    <a:pt x="262" y="5"/>
                  </a:lnTo>
                  <a:lnTo>
                    <a:pt x="260" y="9"/>
                  </a:lnTo>
                  <a:lnTo>
                    <a:pt x="257" y="14"/>
                  </a:lnTo>
                  <a:lnTo>
                    <a:pt x="254" y="19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4" name="Freeform 97"/>
            <p:cNvSpPr>
              <a:spLocks/>
            </p:cNvSpPr>
            <p:nvPr/>
          </p:nvSpPr>
          <p:spPr bwMode="auto">
            <a:xfrm>
              <a:off x="1203" y="1705"/>
              <a:ext cx="94" cy="104"/>
            </a:xfrm>
            <a:custGeom>
              <a:avLst/>
              <a:gdLst>
                <a:gd name="T0" fmla="*/ 6 w 188"/>
                <a:gd name="T1" fmla="*/ 2 h 209"/>
                <a:gd name="T2" fmla="*/ 6 w 188"/>
                <a:gd name="T3" fmla="*/ 3 h 209"/>
                <a:gd name="T4" fmla="*/ 6 w 188"/>
                <a:gd name="T5" fmla="*/ 3 h 209"/>
                <a:gd name="T6" fmla="*/ 5 w 188"/>
                <a:gd name="T7" fmla="*/ 3 h 209"/>
                <a:gd name="T8" fmla="*/ 4 w 188"/>
                <a:gd name="T9" fmla="*/ 4 h 209"/>
                <a:gd name="T10" fmla="*/ 3 w 188"/>
                <a:gd name="T11" fmla="*/ 5 h 209"/>
                <a:gd name="T12" fmla="*/ 3 w 188"/>
                <a:gd name="T13" fmla="*/ 5 h 209"/>
                <a:gd name="T14" fmla="*/ 2 w 188"/>
                <a:gd name="T15" fmla="*/ 6 h 209"/>
                <a:gd name="T16" fmla="*/ 1 w 188"/>
                <a:gd name="T17" fmla="*/ 6 h 209"/>
                <a:gd name="T18" fmla="*/ 1 w 188"/>
                <a:gd name="T19" fmla="*/ 6 h 209"/>
                <a:gd name="T20" fmla="*/ 1 w 188"/>
                <a:gd name="T21" fmla="*/ 6 h 209"/>
                <a:gd name="T22" fmla="*/ 1 w 188"/>
                <a:gd name="T23" fmla="*/ 6 h 209"/>
                <a:gd name="T24" fmla="*/ 1 w 188"/>
                <a:gd name="T25" fmla="*/ 6 h 209"/>
                <a:gd name="T26" fmla="*/ 1 w 188"/>
                <a:gd name="T27" fmla="*/ 6 h 209"/>
                <a:gd name="T28" fmla="*/ 1 w 188"/>
                <a:gd name="T29" fmla="*/ 6 h 209"/>
                <a:gd name="T30" fmla="*/ 1 w 188"/>
                <a:gd name="T31" fmla="*/ 6 h 209"/>
                <a:gd name="T32" fmla="*/ 1 w 188"/>
                <a:gd name="T33" fmla="*/ 6 h 209"/>
                <a:gd name="T34" fmla="*/ 1 w 188"/>
                <a:gd name="T35" fmla="*/ 6 h 209"/>
                <a:gd name="T36" fmla="*/ 1 w 188"/>
                <a:gd name="T37" fmla="*/ 5 h 209"/>
                <a:gd name="T38" fmla="*/ 1 w 188"/>
                <a:gd name="T39" fmla="*/ 5 h 209"/>
                <a:gd name="T40" fmla="*/ 0 w 188"/>
                <a:gd name="T41" fmla="*/ 4 h 209"/>
                <a:gd name="T42" fmla="*/ 1 w 188"/>
                <a:gd name="T43" fmla="*/ 4 h 209"/>
                <a:gd name="T44" fmla="*/ 1 w 188"/>
                <a:gd name="T45" fmla="*/ 3 h 209"/>
                <a:gd name="T46" fmla="*/ 2 w 188"/>
                <a:gd name="T47" fmla="*/ 3 h 209"/>
                <a:gd name="T48" fmla="*/ 2 w 188"/>
                <a:gd name="T49" fmla="*/ 2 h 209"/>
                <a:gd name="T50" fmla="*/ 3 w 188"/>
                <a:gd name="T51" fmla="*/ 2 h 209"/>
                <a:gd name="T52" fmla="*/ 3 w 188"/>
                <a:gd name="T53" fmla="*/ 2 h 209"/>
                <a:gd name="T54" fmla="*/ 3 w 188"/>
                <a:gd name="T55" fmla="*/ 1 h 209"/>
                <a:gd name="T56" fmla="*/ 4 w 188"/>
                <a:gd name="T57" fmla="*/ 1 h 209"/>
                <a:gd name="T58" fmla="*/ 4 w 188"/>
                <a:gd name="T59" fmla="*/ 1 h 209"/>
                <a:gd name="T60" fmla="*/ 4 w 188"/>
                <a:gd name="T61" fmla="*/ 1 h 209"/>
                <a:gd name="T62" fmla="*/ 5 w 188"/>
                <a:gd name="T63" fmla="*/ 0 h 209"/>
                <a:gd name="T64" fmla="*/ 5 w 188"/>
                <a:gd name="T65" fmla="*/ 0 h 209"/>
                <a:gd name="T66" fmla="*/ 5 w 188"/>
                <a:gd name="T67" fmla="*/ 0 h 209"/>
                <a:gd name="T68" fmla="*/ 5 w 188"/>
                <a:gd name="T69" fmla="*/ 0 h 209"/>
                <a:gd name="T70" fmla="*/ 5 w 188"/>
                <a:gd name="T71" fmla="*/ 0 h 209"/>
                <a:gd name="T72" fmla="*/ 6 w 188"/>
                <a:gd name="T73" fmla="*/ 0 h 209"/>
                <a:gd name="T74" fmla="*/ 6 w 188"/>
                <a:gd name="T75" fmla="*/ 0 h 209"/>
                <a:gd name="T76" fmla="*/ 6 w 188"/>
                <a:gd name="T77" fmla="*/ 0 h 209"/>
                <a:gd name="T78" fmla="*/ 6 w 188"/>
                <a:gd name="T79" fmla="*/ 0 h 209"/>
                <a:gd name="T80" fmla="*/ 6 w 188"/>
                <a:gd name="T81" fmla="*/ 1 h 209"/>
                <a:gd name="T82" fmla="*/ 6 w 188"/>
                <a:gd name="T83" fmla="*/ 1 h 209"/>
                <a:gd name="T84" fmla="*/ 6 w 188"/>
                <a:gd name="T85" fmla="*/ 1 h 209"/>
                <a:gd name="T86" fmla="*/ 6 w 188"/>
                <a:gd name="T87" fmla="*/ 1 h 209"/>
                <a:gd name="T88" fmla="*/ 6 w 188"/>
                <a:gd name="T89" fmla="*/ 1 h 209"/>
                <a:gd name="T90" fmla="*/ 6 w 188"/>
                <a:gd name="T91" fmla="*/ 2 h 209"/>
                <a:gd name="T92" fmla="*/ 6 w 188"/>
                <a:gd name="T93" fmla="*/ 2 h 209"/>
                <a:gd name="T94" fmla="*/ 6 w 188"/>
                <a:gd name="T95" fmla="*/ 2 h 209"/>
                <a:gd name="T96" fmla="*/ 6 w 188"/>
                <a:gd name="T97" fmla="*/ 2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8"/>
                <a:gd name="T148" fmla="*/ 0 h 209"/>
                <a:gd name="T149" fmla="*/ 188 w 188"/>
                <a:gd name="T150" fmla="*/ 209 h 2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8" h="209">
                  <a:moveTo>
                    <a:pt x="183" y="90"/>
                  </a:moveTo>
                  <a:lnTo>
                    <a:pt x="175" y="98"/>
                  </a:lnTo>
                  <a:lnTo>
                    <a:pt x="162" y="111"/>
                  </a:lnTo>
                  <a:lnTo>
                    <a:pt x="144" y="126"/>
                  </a:lnTo>
                  <a:lnTo>
                    <a:pt x="122" y="143"/>
                  </a:lnTo>
                  <a:lnTo>
                    <a:pt x="99" y="160"/>
                  </a:lnTo>
                  <a:lnTo>
                    <a:pt x="75" y="178"/>
                  </a:lnTo>
                  <a:lnTo>
                    <a:pt x="50" y="193"/>
                  </a:lnTo>
                  <a:lnTo>
                    <a:pt x="26" y="204"/>
                  </a:lnTo>
                  <a:lnTo>
                    <a:pt x="23" y="205"/>
                  </a:lnTo>
                  <a:lnTo>
                    <a:pt x="21" y="207"/>
                  </a:lnTo>
                  <a:lnTo>
                    <a:pt x="18" y="208"/>
                  </a:lnTo>
                  <a:lnTo>
                    <a:pt x="15" y="209"/>
                  </a:lnTo>
                  <a:lnTo>
                    <a:pt x="16" y="208"/>
                  </a:lnTo>
                  <a:lnTo>
                    <a:pt x="16" y="207"/>
                  </a:lnTo>
                  <a:lnTo>
                    <a:pt x="16" y="205"/>
                  </a:lnTo>
                  <a:lnTo>
                    <a:pt x="18" y="193"/>
                  </a:lnTo>
                  <a:lnTo>
                    <a:pt x="15" y="179"/>
                  </a:lnTo>
                  <a:lnTo>
                    <a:pt x="10" y="163"/>
                  </a:lnTo>
                  <a:lnTo>
                    <a:pt x="0" y="147"/>
                  </a:lnTo>
                  <a:lnTo>
                    <a:pt x="14" y="134"/>
                  </a:lnTo>
                  <a:lnTo>
                    <a:pt x="28" y="119"/>
                  </a:lnTo>
                  <a:lnTo>
                    <a:pt x="43" y="105"/>
                  </a:lnTo>
                  <a:lnTo>
                    <a:pt x="58" y="90"/>
                  </a:lnTo>
                  <a:lnTo>
                    <a:pt x="73" y="76"/>
                  </a:lnTo>
                  <a:lnTo>
                    <a:pt x="87" y="65"/>
                  </a:lnTo>
                  <a:lnTo>
                    <a:pt x="99" y="54"/>
                  </a:lnTo>
                  <a:lnTo>
                    <a:pt x="110" y="46"/>
                  </a:lnTo>
                  <a:lnTo>
                    <a:pt x="118" y="41"/>
                  </a:lnTo>
                  <a:lnTo>
                    <a:pt x="126" y="35"/>
                  </a:lnTo>
                  <a:lnTo>
                    <a:pt x="133" y="29"/>
                  </a:lnTo>
                  <a:lnTo>
                    <a:pt x="140" y="23"/>
                  </a:lnTo>
                  <a:lnTo>
                    <a:pt x="145" y="18"/>
                  </a:lnTo>
                  <a:lnTo>
                    <a:pt x="151" y="12"/>
                  </a:lnTo>
                  <a:lnTo>
                    <a:pt x="157" y="6"/>
                  </a:lnTo>
                  <a:lnTo>
                    <a:pt x="162" y="0"/>
                  </a:lnTo>
                  <a:lnTo>
                    <a:pt x="170" y="12"/>
                  </a:lnTo>
                  <a:lnTo>
                    <a:pt x="177" y="20"/>
                  </a:lnTo>
                  <a:lnTo>
                    <a:pt x="182" y="27"/>
                  </a:lnTo>
                  <a:lnTo>
                    <a:pt x="185" y="33"/>
                  </a:lnTo>
                  <a:lnTo>
                    <a:pt x="185" y="38"/>
                  </a:lnTo>
                  <a:lnTo>
                    <a:pt x="186" y="44"/>
                  </a:lnTo>
                  <a:lnTo>
                    <a:pt x="187" y="50"/>
                  </a:lnTo>
                  <a:lnTo>
                    <a:pt x="188" y="56"/>
                  </a:lnTo>
                  <a:lnTo>
                    <a:pt x="188" y="64"/>
                  </a:lnTo>
                  <a:lnTo>
                    <a:pt x="187" y="74"/>
                  </a:lnTo>
                  <a:lnTo>
                    <a:pt x="185" y="84"/>
                  </a:lnTo>
                  <a:lnTo>
                    <a:pt x="183" y="90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5" name="Freeform 98"/>
            <p:cNvSpPr>
              <a:spLocks/>
            </p:cNvSpPr>
            <p:nvPr/>
          </p:nvSpPr>
          <p:spPr bwMode="auto">
            <a:xfrm>
              <a:off x="800" y="1863"/>
              <a:ext cx="79" cy="47"/>
            </a:xfrm>
            <a:custGeom>
              <a:avLst/>
              <a:gdLst>
                <a:gd name="T0" fmla="*/ 4 w 159"/>
                <a:gd name="T1" fmla="*/ 2 h 96"/>
                <a:gd name="T2" fmla="*/ 4 w 159"/>
                <a:gd name="T3" fmla="*/ 2 h 96"/>
                <a:gd name="T4" fmla="*/ 4 w 159"/>
                <a:gd name="T5" fmla="*/ 2 h 96"/>
                <a:gd name="T6" fmla="*/ 4 w 159"/>
                <a:gd name="T7" fmla="*/ 2 h 96"/>
                <a:gd name="T8" fmla="*/ 4 w 159"/>
                <a:gd name="T9" fmla="*/ 1 h 96"/>
                <a:gd name="T10" fmla="*/ 4 w 159"/>
                <a:gd name="T11" fmla="*/ 1 h 96"/>
                <a:gd name="T12" fmla="*/ 3 w 159"/>
                <a:gd name="T13" fmla="*/ 1 h 96"/>
                <a:gd name="T14" fmla="*/ 2 w 159"/>
                <a:gd name="T15" fmla="*/ 1 h 96"/>
                <a:gd name="T16" fmla="*/ 1 w 159"/>
                <a:gd name="T17" fmla="*/ 0 h 96"/>
                <a:gd name="T18" fmla="*/ 0 w 159"/>
                <a:gd name="T19" fmla="*/ 0 h 96"/>
                <a:gd name="T20" fmla="*/ 0 w 159"/>
                <a:gd name="T21" fmla="*/ 0 h 96"/>
                <a:gd name="T22" fmla="*/ 0 w 159"/>
                <a:gd name="T23" fmla="*/ 0 h 96"/>
                <a:gd name="T24" fmla="*/ 0 w 159"/>
                <a:gd name="T25" fmla="*/ 0 h 96"/>
                <a:gd name="T26" fmla="*/ 0 w 159"/>
                <a:gd name="T27" fmla="*/ 0 h 96"/>
                <a:gd name="T28" fmla="*/ 0 w 159"/>
                <a:gd name="T29" fmla="*/ 0 h 96"/>
                <a:gd name="T30" fmla="*/ 0 w 159"/>
                <a:gd name="T31" fmla="*/ 0 h 96"/>
                <a:gd name="T32" fmla="*/ 1 w 159"/>
                <a:gd name="T33" fmla="*/ 1 h 96"/>
                <a:gd name="T34" fmla="*/ 1 w 159"/>
                <a:gd name="T35" fmla="*/ 1 h 96"/>
                <a:gd name="T36" fmla="*/ 2 w 159"/>
                <a:gd name="T37" fmla="*/ 2 h 96"/>
                <a:gd name="T38" fmla="*/ 3 w 159"/>
                <a:gd name="T39" fmla="*/ 2 h 96"/>
                <a:gd name="T40" fmla="*/ 4 w 159"/>
                <a:gd name="T41" fmla="*/ 2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9"/>
                <a:gd name="T64" fmla="*/ 0 h 96"/>
                <a:gd name="T65" fmla="*/ 159 w 159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9" h="96">
                  <a:moveTo>
                    <a:pt x="151" y="96"/>
                  </a:moveTo>
                  <a:lnTo>
                    <a:pt x="153" y="86"/>
                  </a:lnTo>
                  <a:lnTo>
                    <a:pt x="156" y="77"/>
                  </a:lnTo>
                  <a:lnTo>
                    <a:pt x="157" y="68"/>
                  </a:lnTo>
                  <a:lnTo>
                    <a:pt x="159" y="60"/>
                  </a:lnTo>
                  <a:lnTo>
                    <a:pt x="131" y="53"/>
                  </a:lnTo>
                  <a:lnTo>
                    <a:pt x="103" y="44"/>
                  </a:lnTo>
                  <a:lnTo>
                    <a:pt x="76" y="35"/>
                  </a:lnTo>
                  <a:lnTo>
                    <a:pt x="52" y="24"/>
                  </a:lnTo>
                  <a:lnTo>
                    <a:pt x="31" y="15"/>
                  </a:lnTo>
                  <a:lnTo>
                    <a:pt x="15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3" y="2"/>
                  </a:lnTo>
                  <a:lnTo>
                    <a:pt x="9" y="10"/>
                  </a:lnTo>
                  <a:lnTo>
                    <a:pt x="20" y="22"/>
                  </a:lnTo>
                  <a:lnTo>
                    <a:pt x="36" y="36"/>
                  </a:lnTo>
                  <a:lnTo>
                    <a:pt x="58" y="52"/>
                  </a:lnTo>
                  <a:lnTo>
                    <a:pt x="83" y="68"/>
                  </a:lnTo>
                  <a:lnTo>
                    <a:pt x="114" y="83"/>
                  </a:lnTo>
                  <a:lnTo>
                    <a:pt x="151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6" name="Freeform 99"/>
            <p:cNvSpPr>
              <a:spLocks/>
            </p:cNvSpPr>
            <p:nvPr/>
          </p:nvSpPr>
          <p:spPr bwMode="auto">
            <a:xfrm>
              <a:off x="792" y="1907"/>
              <a:ext cx="75" cy="47"/>
            </a:xfrm>
            <a:custGeom>
              <a:avLst/>
              <a:gdLst>
                <a:gd name="T0" fmla="*/ 4 w 151"/>
                <a:gd name="T1" fmla="*/ 3 h 92"/>
                <a:gd name="T2" fmla="*/ 4 w 151"/>
                <a:gd name="T3" fmla="*/ 3 h 92"/>
                <a:gd name="T4" fmla="*/ 4 w 151"/>
                <a:gd name="T5" fmla="*/ 3 h 92"/>
                <a:gd name="T6" fmla="*/ 4 w 151"/>
                <a:gd name="T7" fmla="*/ 3 h 92"/>
                <a:gd name="T8" fmla="*/ 4 w 151"/>
                <a:gd name="T9" fmla="*/ 2 h 92"/>
                <a:gd name="T10" fmla="*/ 3 w 151"/>
                <a:gd name="T11" fmla="*/ 2 h 92"/>
                <a:gd name="T12" fmla="*/ 3 w 151"/>
                <a:gd name="T13" fmla="*/ 2 h 92"/>
                <a:gd name="T14" fmla="*/ 2 w 151"/>
                <a:gd name="T15" fmla="*/ 1 h 92"/>
                <a:gd name="T16" fmla="*/ 1 w 151"/>
                <a:gd name="T17" fmla="*/ 1 h 92"/>
                <a:gd name="T18" fmla="*/ 0 w 151"/>
                <a:gd name="T19" fmla="*/ 1 h 92"/>
                <a:gd name="T20" fmla="*/ 0 w 151"/>
                <a:gd name="T21" fmla="*/ 1 h 92"/>
                <a:gd name="T22" fmla="*/ 0 w 151"/>
                <a:gd name="T23" fmla="*/ 1 h 92"/>
                <a:gd name="T24" fmla="*/ 0 w 151"/>
                <a:gd name="T25" fmla="*/ 0 h 92"/>
                <a:gd name="T26" fmla="*/ 0 w 151"/>
                <a:gd name="T27" fmla="*/ 1 h 92"/>
                <a:gd name="T28" fmla="*/ 0 w 151"/>
                <a:gd name="T29" fmla="*/ 1 h 92"/>
                <a:gd name="T30" fmla="*/ 0 w 151"/>
                <a:gd name="T31" fmla="*/ 1 h 92"/>
                <a:gd name="T32" fmla="*/ 1 w 151"/>
                <a:gd name="T33" fmla="*/ 2 h 92"/>
                <a:gd name="T34" fmla="*/ 1 w 151"/>
                <a:gd name="T35" fmla="*/ 2 h 92"/>
                <a:gd name="T36" fmla="*/ 2 w 151"/>
                <a:gd name="T37" fmla="*/ 3 h 92"/>
                <a:gd name="T38" fmla="*/ 3 w 151"/>
                <a:gd name="T39" fmla="*/ 3 h 92"/>
                <a:gd name="T40" fmla="*/ 4 w 151"/>
                <a:gd name="T41" fmla="*/ 3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1"/>
                <a:gd name="T64" fmla="*/ 0 h 92"/>
                <a:gd name="T65" fmla="*/ 151 w 151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1" h="92">
                  <a:moveTo>
                    <a:pt x="139" y="92"/>
                  </a:moveTo>
                  <a:lnTo>
                    <a:pt x="143" y="84"/>
                  </a:lnTo>
                  <a:lnTo>
                    <a:pt x="145" y="75"/>
                  </a:lnTo>
                  <a:lnTo>
                    <a:pt x="149" y="67"/>
                  </a:lnTo>
                  <a:lnTo>
                    <a:pt x="151" y="59"/>
                  </a:lnTo>
                  <a:lnTo>
                    <a:pt x="124" y="52"/>
                  </a:lnTo>
                  <a:lnTo>
                    <a:pt x="97" y="43"/>
                  </a:lnTo>
                  <a:lnTo>
                    <a:pt x="71" y="32"/>
                  </a:lnTo>
                  <a:lnTo>
                    <a:pt x="48" y="23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8" y="10"/>
                  </a:lnTo>
                  <a:lnTo>
                    <a:pt x="19" y="21"/>
                  </a:lnTo>
                  <a:lnTo>
                    <a:pt x="33" y="33"/>
                  </a:lnTo>
                  <a:lnTo>
                    <a:pt x="53" y="48"/>
                  </a:lnTo>
                  <a:lnTo>
                    <a:pt x="77" y="64"/>
                  </a:lnTo>
                  <a:lnTo>
                    <a:pt x="106" y="79"/>
                  </a:lnTo>
                  <a:lnTo>
                    <a:pt x="139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7" name="Freeform 100"/>
            <p:cNvSpPr>
              <a:spLocks/>
            </p:cNvSpPr>
            <p:nvPr/>
          </p:nvSpPr>
          <p:spPr bwMode="auto">
            <a:xfrm>
              <a:off x="784" y="1952"/>
              <a:ext cx="67" cy="43"/>
            </a:xfrm>
            <a:custGeom>
              <a:avLst/>
              <a:gdLst>
                <a:gd name="T0" fmla="*/ 3 w 135"/>
                <a:gd name="T1" fmla="*/ 3 h 85"/>
                <a:gd name="T2" fmla="*/ 3 w 135"/>
                <a:gd name="T3" fmla="*/ 3 h 85"/>
                <a:gd name="T4" fmla="*/ 4 w 135"/>
                <a:gd name="T5" fmla="*/ 3 h 85"/>
                <a:gd name="T6" fmla="*/ 4 w 135"/>
                <a:gd name="T7" fmla="*/ 2 h 85"/>
                <a:gd name="T8" fmla="*/ 4 w 135"/>
                <a:gd name="T9" fmla="*/ 2 h 85"/>
                <a:gd name="T10" fmla="*/ 3 w 135"/>
                <a:gd name="T11" fmla="*/ 2 h 85"/>
                <a:gd name="T12" fmla="*/ 2 w 135"/>
                <a:gd name="T13" fmla="*/ 2 h 85"/>
                <a:gd name="T14" fmla="*/ 1 w 135"/>
                <a:gd name="T15" fmla="*/ 1 h 85"/>
                <a:gd name="T16" fmla="*/ 1 w 135"/>
                <a:gd name="T17" fmla="*/ 1 h 85"/>
                <a:gd name="T18" fmla="*/ 0 w 135"/>
                <a:gd name="T19" fmla="*/ 1 h 85"/>
                <a:gd name="T20" fmla="*/ 0 w 135"/>
                <a:gd name="T21" fmla="*/ 1 h 85"/>
                <a:gd name="T22" fmla="*/ 0 w 135"/>
                <a:gd name="T23" fmla="*/ 1 h 85"/>
                <a:gd name="T24" fmla="*/ 0 w 135"/>
                <a:gd name="T25" fmla="*/ 0 h 85"/>
                <a:gd name="T26" fmla="*/ 0 w 135"/>
                <a:gd name="T27" fmla="*/ 1 h 85"/>
                <a:gd name="T28" fmla="*/ 0 w 135"/>
                <a:gd name="T29" fmla="*/ 1 h 85"/>
                <a:gd name="T30" fmla="*/ 0 w 135"/>
                <a:gd name="T31" fmla="*/ 1 h 85"/>
                <a:gd name="T32" fmla="*/ 0 w 135"/>
                <a:gd name="T33" fmla="*/ 1 h 85"/>
                <a:gd name="T34" fmla="*/ 1 w 135"/>
                <a:gd name="T35" fmla="*/ 2 h 85"/>
                <a:gd name="T36" fmla="*/ 2 w 135"/>
                <a:gd name="T37" fmla="*/ 2 h 85"/>
                <a:gd name="T38" fmla="*/ 2 w 135"/>
                <a:gd name="T39" fmla="*/ 3 h 85"/>
                <a:gd name="T40" fmla="*/ 3 w 135"/>
                <a:gd name="T41" fmla="*/ 3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5"/>
                <a:gd name="T64" fmla="*/ 0 h 85"/>
                <a:gd name="T65" fmla="*/ 135 w 135"/>
                <a:gd name="T66" fmla="*/ 85 h 8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5" h="85">
                  <a:moveTo>
                    <a:pt x="120" y="85"/>
                  </a:moveTo>
                  <a:lnTo>
                    <a:pt x="123" y="77"/>
                  </a:lnTo>
                  <a:lnTo>
                    <a:pt x="128" y="69"/>
                  </a:lnTo>
                  <a:lnTo>
                    <a:pt x="131" y="62"/>
                  </a:lnTo>
                  <a:lnTo>
                    <a:pt x="135" y="54"/>
                  </a:lnTo>
                  <a:lnTo>
                    <a:pt x="110" y="46"/>
                  </a:lnTo>
                  <a:lnTo>
                    <a:pt x="85" y="38"/>
                  </a:lnTo>
                  <a:lnTo>
                    <a:pt x="62" y="29"/>
                  </a:lnTo>
                  <a:lnTo>
                    <a:pt x="42" y="19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4" y="1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8"/>
                  </a:lnTo>
                  <a:lnTo>
                    <a:pt x="16" y="18"/>
                  </a:lnTo>
                  <a:lnTo>
                    <a:pt x="29" y="30"/>
                  </a:lnTo>
                  <a:lnTo>
                    <a:pt x="45" y="44"/>
                  </a:lnTo>
                  <a:lnTo>
                    <a:pt x="66" y="57"/>
                  </a:lnTo>
                  <a:lnTo>
                    <a:pt x="91" y="71"/>
                  </a:lnTo>
                  <a:lnTo>
                    <a:pt x="120" y="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8" name="Freeform 101"/>
            <p:cNvSpPr>
              <a:spLocks/>
            </p:cNvSpPr>
            <p:nvPr/>
          </p:nvSpPr>
          <p:spPr bwMode="auto">
            <a:xfrm>
              <a:off x="776" y="1997"/>
              <a:ext cx="53" cy="36"/>
            </a:xfrm>
            <a:custGeom>
              <a:avLst/>
              <a:gdLst>
                <a:gd name="T0" fmla="*/ 3 w 106"/>
                <a:gd name="T1" fmla="*/ 3 h 71"/>
                <a:gd name="T2" fmla="*/ 3 w 106"/>
                <a:gd name="T3" fmla="*/ 2 h 71"/>
                <a:gd name="T4" fmla="*/ 4 w 106"/>
                <a:gd name="T5" fmla="*/ 2 h 71"/>
                <a:gd name="T6" fmla="*/ 4 w 106"/>
                <a:gd name="T7" fmla="*/ 2 h 71"/>
                <a:gd name="T8" fmla="*/ 4 w 106"/>
                <a:gd name="T9" fmla="*/ 2 h 71"/>
                <a:gd name="T10" fmla="*/ 3 w 106"/>
                <a:gd name="T11" fmla="*/ 2 h 71"/>
                <a:gd name="T12" fmla="*/ 3 w 106"/>
                <a:gd name="T13" fmla="*/ 1 h 71"/>
                <a:gd name="T14" fmla="*/ 2 w 106"/>
                <a:gd name="T15" fmla="*/ 1 h 71"/>
                <a:gd name="T16" fmla="*/ 1 w 106"/>
                <a:gd name="T17" fmla="*/ 1 h 71"/>
                <a:gd name="T18" fmla="*/ 1 w 106"/>
                <a:gd name="T19" fmla="*/ 1 h 71"/>
                <a:gd name="T20" fmla="*/ 1 w 106"/>
                <a:gd name="T21" fmla="*/ 1 h 71"/>
                <a:gd name="T22" fmla="*/ 1 w 106"/>
                <a:gd name="T23" fmla="*/ 1 h 71"/>
                <a:gd name="T24" fmla="*/ 0 w 106"/>
                <a:gd name="T25" fmla="*/ 0 h 71"/>
                <a:gd name="T26" fmla="*/ 1 w 106"/>
                <a:gd name="T27" fmla="*/ 1 h 71"/>
                <a:gd name="T28" fmla="*/ 1 w 106"/>
                <a:gd name="T29" fmla="*/ 1 h 71"/>
                <a:gd name="T30" fmla="*/ 1 w 106"/>
                <a:gd name="T31" fmla="*/ 1 h 71"/>
                <a:gd name="T32" fmla="*/ 1 w 106"/>
                <a:gd name="T33" fmla="*/ 1 h 71"/>
                <a:gd name="T34" fmla="*/ 2 w 106"/>
                <a:gd name="T35" fmla="*/ 2 h 71"/>
                <a:gd name="T36" fmla="*/ 2 w 106"/>
                <a:gd name="T37" fmla="*/ 2 h 71"/>
                <a:gd name="T38" fmla="*/ 3 w 106"/>
                <a:gd name="T39" fmla="*/ 2 h 71"/>
                <a:gd name="T40" fmla="*/ 3 w 106"/>
                <a:gd name="T41" fmla="*/ 3 h 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6"/>
                <a:gd name="T64" fmla="*/ 0 h 71"/>
                <a:gd name="T65" fmla="*/ 106 w 106"/>
                <a:gd name="T66" fmla="*/ 71 h 7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6" h="71">
                  <a:moveTo>
                    <a:pt x="91" y="71"/>
                  </a:moveTo>
                  <a:lnTo>
                    <a:pt x="94" y="64"/>
                  </a:lnTo>
                  <a:lnTo>
                    <a:pt x="99" y="57"/>
                  </a:lnTo>
                  <a:lnTo>
                    <a:pt x="102" y="51"/>
                  </a:lnTo>
                  <a:lnTo>
                    <a:pt x="106" y="45"/>
                  </a:lnTo>
                  <a:lnTo>
                    <a:pt x="85" y="38"/>
                  </a:lnTo>
                  <a:lnTo>
                    <a:pt x="66" y="30"/>
                  </a:lnTo>
                  <a:lnTo>
                    <a:pt x="47" y="23"/>
                  </a:lnTo>
                  <a:lnTo>
                    <a:pt x="32" y="15"/>
                  </a:lnTo>
                  <a:lnTo>
                    <a:pt x="18" y="9"/>
                  </a:lnTo>
                  <a:lnTo>
                    <a:pt x="8" y="4"/>
                  </a:lnTo>
                  <a:lnTo>
                    <a:pt x="2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6" y="7"/>
                  </a:lnTo>
                  <a:lnTo>
                    <a:pt x="13" y="13"/>
                  </a:lnTo>
                  <a:lnTo>
                    <a:pt x="22" y="23"/>
                  </a:lnTo>
                  <a:lnTo>
                    <a:pt x="35" y="34"/>
                  </a:lnTo>
                  <a:lnTo>
                    <a:pt x="51" y="46"/>
                  </a:lnTo>
                  <a:lnTo>
                    <a:pt x="69" y="58"/>
                  </a:lnTo>
                  <a:lnTo>
                    <a:pt x="91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9" name="Freeform 102"/>
            <p:cNvSpPr>
              <a:spLocks/>
            </p:cNvSpPr>
            <p:nvPr/>
          </p:nvSpPr>
          <p:spPr bwMode="auto">
            <a:xfrm>
              <a:off x="768" y="2042"/>
              <a:ext cx="40" cy="30"/>
            </a:xfrm>
            <a:custGeom>
              <a:avLst/>
              <a:gdLst>
                <a:gd name="T0" fmla="*/ 3 w 80"/>
                <a:gd name="T1" fmla="*/ 2 h 59"/>
                <a:gd name="T2" fmla="*/ 3 w 80"/>
                <a:gd name="T3" fmla="*/ 2 h 59"/>
                <a:gd name="T4" fmla="*/ 3 w 80"/>
                <a:gd name="T5" fmla="*/ 2 h 59"/>
                <a:gd name="T6" fmla="*/ 3 w 80"/>
                <a:gd name="T7" fmla="*/ 2 h 59"/>
                <a:gd name="T8" fmla="*/ 3 w 80"/>
                <a:gd name="T9" fmla="*/ 2 h 59"/>
                <a:gd name="T10" fmla="*/ 2 w 80"/>
                <a:gd name="T11" fmla="*/ 1 h 59"/>
                <a:gd name="T12" fmla="*/ 2 w 80"/>
                <a:gd name="T13" fmla="*/ 1 h 59"/>
                <a:gd name="T14" fmla="*/ 2 w 80"/>
                <a:gd name="T15" fmla="*/ 1 h 59"/>
                <a:gd name="T16" fmla="*/ 1 w 80"/>
                <a:gd name="T17" fmla="*/ 1 h 59"/>
                <a:gd name="T18" fmla="*/ 1 w 80"/>
                <a:gd name="T19" fmla="*/ 1 h 59"/>
                <a:gd name="T20" fmla="*/ 1 w 80"/>
                <a:gd name="T21" fmla="*/ 1 h 59"/>
                <a:gd name="T22" fmla="*/ 1 w 80"/>
                <a:gd name="T23" fmla="*/ 1 h 59"/>
                <a:gd name="T24" fmla="*/ 0 w 80"/>
                <a:gd name="T25" fmla="*/ 0 h 59"/>
                <a:gd name="T26" fmla="*/ 1 w 80"/>
                <a:gd name="T27" fmla="*/ 1 h 59"/>
                <a:gd name="T28" fmla="*/ 1 w 80"/>
                <a:gd name="T29" fmla="*/ 1 h 59"/>
                <a:gd name="T30" fmla="*/ 1 w 80"/>
                <a:gd name="T31" fmla="*/ 1 h 59"/>
                <a:gd name="T32" fmla="*/ 1 w 80"/>
                <a:gd name="T33" fmla="*/ 1 h 59"/>
                <a:gd name="T34" fmla="*/ 1 w 80"/>
                <a:gd name="T35" fmla="*/ 1 h 59"/>
                <a:gd name="T36" fmla="*/ 2 w 80"/>
                <a:gd name="T37" fmla="*/ 2 h 59"/>
                <a:gd name="T38" fmla="*/ 2 w 80"/>
                <a:gd name="T39" fmla="*/ 2 h 59"/>
                <a:gd name="T40" fmla="*/ 3 w 80"/>
                <a:gd name="T41" fmla="*/ 2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59"/>
                <a:gd name="T65" fmla="*/ 80 w 80"/>
                <a:gd name="T66" fmla="*/ 59 h 5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59">
                  <a:moveTo>
                    <a:pt x="69" y="59"/>
                  </a:moveTo>
                  <a:lnTo>
                    <a:pt x="71" y="54"/>
                  </a:lnTo>
                  <a:lnTo>
                    <a:pt x="75" y="47"/>
                  </a:lnTo>
                  <a:lnTo>
                    <a:pt x="78" y="41"/>
                  </a:lnTo>
                  <a:lnTo>
                    <a:pt x="80" y="35"/>
                  </a:lnTo>
                  <a:lnTo>
                    <a:pt x="64" y="28"/>
                  </a:lnTo>
                  <a:lnTo>
                    <a:pt x="49" y="23"/>
                  </a:lnTo>
                  <a:lnTo>
                    <a:pt x="36" y="17"/>
                  </a:lnTo>
                  <a:lnTo>
                    <a:pt x="23" y="11"/>
                  </a:lnTo>
                  <a:lnTo>
                    <a:pt x="14" y="6"/>
                  </a:lnTo>
                  <a:lnTo>
                    <a:pt x="6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4" y="4"/>
                  </a:lnTo>
                  <a:lnTo>
                    <a:pt x="9" y="11"/>
                  </a:lnTo>
                  <a:lnTo>
                    <a:pt x="17" y="18"/>
                  </a:lnTo>
                  <a:lnTo>
                    <a:pt x="26" y="27"/>
                  </a:lnTo>
                  <a:lnTo>
                    <a:pt x="38" y="38"/>
                  </a:lnTo>
                  <a:lnTo>
                    <a:pt x="53" y="48"/>
                  </a:lnTo>
                  <a:lnTo>
                    <a:pt x="6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0" name="Freeform 103"/>
            <p:cNvSpPr>
              <a:spLocks/>
            </p:cNvSpPr>
            <p:nvPr/>
          </p:nvSpPr>
          <p:spPr bwMode="auto">
            <a:xfrm>
              <a:off x="760" y="2087"/>
              <a:ext cx="31" cy="25"/>
            </a:xfrm>
            <a:custGeom>
              <a:avLst/>
              <a:gdLst>
                <a:gd name="T0" fmla="*/ 2 w 61"/>
                <a:gd name="T1" fmla="*/ 2 h 50"/>
                <a:gd name="T2" fmla="*/ 2 w 61"/>
                <a:gd name="T3" fmla="*/ 2 h 50"/>
                <a:gd name="T4" fmla="*/ 2 w 61"/>
                <a:gd name="T5" fmla="*/ 2 h 50"/>
                <a:gd name="T6" fmla="*/ 2 w 61"/>
                <a:gd name="T7" fmla="*/ 2 h 50"/>
                <a:gd name="T8" fmla="*/ 2 w 61"/>
                <a:gd name="T9" fmla="*/ 1 h 50"/>
                <a:gd name="T10" fmla="*/ 2 w 61"/>
                <a:gd name="T11" fmla="*/ 1 h 50"/>
                <a:gd name="T12" fmla="*/ 2 w 61"/>
                <a:gd name="T13" fmla="*/ 1 h 50"/>
                <a:gd name="T14" fmla="*/ 1 w 61"/>
                <a:gd name="T15" fmla="*/ 1 h 50"/>
                <a:gd name="T16" fmla="*/ 1 w 61"/>
                <a:gd name="T17" fmla="*/ 1 h 50"/>
                <a:gd name="T18" fmla="*/ 1 w 61"/>
                <a:gd name="T19" fmla="*/ 1 h 50"/>
                <a:gd name="T20" fmla="*/ 1 w 61"/>
                <a:gd name="T21" fmla="*/ 1 h 50"/>
                <a:gd name="T22" fmla="*/ 1 w 61"/>
                <a:gd name="T23" fmla="*/ 1 h 50"/>
                <a:gd name="T24" fmla="*/ 0 w 61"/>
                <a:gd name="T25" fmla="*/ 0 h 50"/>
                <a:gd name="T26" fmla="*/ 1 w 61"/>
                <a:gd name="T27" fmla="*/ 1 h 50"/>
                <a:gd name="T28" fmla="*/ 1 w 61"/>
                <a:gd name="T29" fmla="*/ 1 h 50"/>
                <a:gd name="T30" fmla="*/ 1 w 61"/>
                <a:gd name="T31" fmla="*/ 1 h 50"/>
                <a:gd name="T32" fmla="*/ 1 w 61"/>
                <a:gd name="T33" fmla="*/ 1 h 50"/>
                <a:gd name="T34" fmla="*/ 1 w 61"/>
                <a:gd name="T35" fmla="*/ 1 h 50"/>
                <a:gd name="T36" fmla="*/ 1 w 61"/>
                <a:gd name="T37" fmla="*/ 1 h 50"/>
                <a:gd name="T38" fmla="*/ 2 w 61"/>
                <a:gd name="T39" fmla="*/ 2 h 50"/>
                <a:gd name="T40" fmla="*/ 2 w 61"/>
                <a:gd name="T41" fmla="*/ 2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1"/>
                <a:gd name="T64" fmla="*/ 0 h 50"/>
                <a:gd name="T65" fmla="*/ 61 w 61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1" h="50">
                  <a:moveTo>
                    <a:pt x="53" y="50"/>
                  </a:moveTo>
                  <a:lnTo>
                    <a:pt x="55" y="44"/>
                  </a:lnTo>
                  <a:lnTo>
                    <a:pt x="56" y="40"/>
                  </a:lnTo>
                  <a:lnTo>
                    <a:pt x="59" y="34"/>
                  </a:lnTo>
                  <a:lnTo>
                    <a:pt x="61" y="29"/>
                  </a:lnTo>
                  <a:lnTo>
                    <a:pt x="48" y="23"/>
                  </a:lnTo>
                  <a:lnTo>
                    <a:pt x="37" y="19"/>
                  </a:lnTo>
                  <a:lnTo>
                    <a:pt x="26" y="13"/>
                  </a:lnTo>
                  <a:lnTo>
                    <a:pt x="17" y="10"/>
                  </a:lnTo>
                  <a:lnTo>
                    <a:pt x="10" y="5"/>
                  </a:lnTo>
                  <a:lnTo>
                    <a:pt x="5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2"/>
                  </a:lnTo>
                  <a:lnTo>
                    <a:pt x="3" y="5"/>
                  </a:lnTo>
                  <a:lnTo>
                    <a:pt x="7" y="10"/>
                  </a:lnTo>
                  <a:lnTo>
                    <a:pt x="13" y="15"/>
                  </a:lnTo>
                  <a:lnTo>
                    <a:pt x="19" y="23"/>
                  </a:lnTo>
                  <a:lnTo>
                    <a:pt x="29" y="31"/>
                  </a:lnTo>
                  <a:lnTo>
                    <a:pt x="40" y="41"/>
                  </a:lnTo>
                  <a:lnTo>
                    <a:pt x="5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37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C 0.00416 -0.09005 0.0085 -0.18009 0.075 -0.28333 C 0.14149 -0.38657 0.31302 -0.56296 0.39896 -0.61944 C 0.48489 -0.67592 0.53767 -0.64907 0.59062 -0.62222 " pathEditMode="relative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3175"/>
            <a:ext cx="7310437" cy="6854825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Freeform 89"/>
          <p:cNvSpPr>
            <a:spLocks/>
          </p:cNvSpPr>
          <p:nvPr/>
        </p:nvSpPr>
        <p:spPr bwMode="auto">
          <a:xfrm>
            <a:off x="1217613" y="3598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87"/>
              <a:gd name="T22" fmla="*/ 0 h 1587"/>
              <a:gd name="T23" fmla="*/ 1587 w 1587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04"/>
          <p:cNvGrpSpPr>
            <a:grpSpLocks/>
          </p:cNvGrpSpPr>
          <p:nvPr/>
        </p:nvGrpSpPr>
        <p:grpSpPr bwMode="auto">
          <a:xfrm rot="4077580">
            <a:off x="4477543" y="30957"/>
            <a:ext cx="2100263" cy="2343150"/>
            <a:chOff x="476" y="1185"/>
            <a:chExt cx="1071" cy="1090"/>
          </a:xfrm>
        </p:grpSpPr>
        <p:sp>
          <p:nvSpPr>
            <p:cNvPr id="32772" name="AutoShape 105"/>
            <p:cNvSpPr>
              <a:spLocks noChangeAspect="1" noChangeArrowheads="1" noTextEdit="1"/>
            </p:cNvSpPr>
            <p:nvPr/>
          </p:nvSpPr>
          <p:spPr bwMode="auto">
            <a:xfrm>
              <a:off x="476" y="1185"/>
              <a:ext cx="1071" cy="1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3" name="Freeform 106"/>
            <p:cNvSpPr>
              <a:spLocks/>
            </p:cNvSpPr>
            <p:nvPr/>
          </p:nvSpPr>
          <p:spPr bwMode="auto">
            <a:xfrm>
              <a:off x="542" y="1406"/>
              <a:ext cx="963" cy="784"/>
            </a:xfrm>
            <a:custGeom>
              <a:avLst/>
              <a:gdLst>
                <a:gd name="T0" fmla="*/ 47 w 1926"/>
                <a:gd name="T1" fmla="*/ 0 h 1569"/>
                <a:gd name="T2" fmla="*/ 44 w 1926"/>
                <a:gd name="T3" fmla="*/ 0 h 1569"/>
                <a:gd name="T4" fmla="*/ 43 w 1926"/>
                <a:gd name="T5" fmla="*/ 0 h 1569"/>
                <a:gd name="T6" fmla="*/ 41 w 1926"/>
                <a:gd name="T7" fmla="*/ 0 h 1569"/>
                <a:gd name="T8" fmla="*/ 39 w 1926"/>
                <a:gd name="T9" fmla="*/ 1 h 1569"/>
                <a:gd name="T10" fmla="*/ 37 w 1926"/>
                <a:gd name="T11" fmla="*/ 1 h 1569"/>
                <a:gd name="T12" fmla="*/ 34 w 1926"/>
                <a:gd name="T13" fmla="*/ 2 h 1569"/>
                <a:gd name="T14" fmla="*/ 30 w 1926"/>
                <a:gd name="T15" fmla="*/ 3 h 1569"/>
                <a:gd name="T16" fmla="*/ 28 w 1926"/>
                <a:gd name="T17" fmla="*/ 4 h 1569"/>
                <a:gd name="T18" fmla="*/ 23 w 1926"/>
                <a:gd name="T19" fmla="*/ 8 h 1569"/>
                <a:gd name="T20" fmla="*/ 18 w 1926"/>
                <a:gd name="T21" fmla="*/ 11 h 1569"/>
                <a:gd name="T22" fmla="*/ 14 w 1926"/>
                <a:gd name="T23" fmla="*/ 15 h 1569"/>
                <a:gd name="T24" fmla="*/ 11 w 1926"/>
                <a:gd name="T25" fmla="*/ 19 h 1569"/>
                <a:gd name="T26" fmla="*/ 8 w 1926"/>
                <a:gd name="T27" fmla="*/ 25 h 1569"/>
                <a:gd name="T28" fmla="*/ 4 w 1926"/>
                <a:gd name="T29" fmla="*/ 32 h 1569"/>
                <a:gd name="T30" fmla="*/ 0 w 1926"/>
                <a:gd name="T31" fmla="*/ 43 h 1569"/>
                <a:gd name="T32" fmla="*/ 1 w 1926"/>
                <a:gd name="T33" fmla="*/ 45 h 1569"/>
                <a:gd name="T34" fmla="*/ 3 w 1926"/>
                <a:gd name="T35" fmla="*/ 48 h 1569"/>
                <a:gd name="T36" fmla="*/ 6 w 1926"/>
                <a:gd name="T37" fmla="*/ 48 h 1569"/>
                <a:gd name="T38" fmla="*/ 17 w 1926"/>
                <a:gd name="T39" fmla="*/ 46 h 1569"/>
                <a:gd name="T40" fmla="*/ 19 w 1926"/>
                <a:gd name="T41" fmla="*/ 42 h 1569"/>
                <a:gd name="T42" fmla="*/ 22 w 1926"/>
                <a:gd name="T43" fmla="*/ 38 h 1569"/>
                <a:gd name="T44" fmla="*/ 24 w 1926"/>
                <a:gd name="T45" fmla="*/ 33 h 1569"/>
                <a:gd name="T46" fmla="*/ 25 w 1926"/>
                <a:gd name="T47" fmla="*/ 30 h 1569"/>
                <a:gd name="T48" fmla="*/ 27 w 1926"/>
                <a:gd name="T49" fmla="*/ 30 h 1569"/>
                <a:gd name="T50" fmla="*/ 30 w 1926"/>
                <a:gd name="T51" fmla="*/ 31 h 1569"/>
                <a:gd name="T52" fmla="*/ 32 w 1926"/>
                <a:gd name="T53" fmla="*/ 31 h 1569"/>
                <a:gd name="T54" fmla="*/ 34 w 1926"/>
                <a:gd name="T55" fmla="*/ 30 h 1569"/>
                <a:gd name="T56" fmla="*/ 35 w 1926"/>
                <a:gd name="T57" fmla="*/ 30 h 1569"/>
                <a:gd name="T58" fmla="*/ 37 w 1926"/>
                <a:gd name="T59" fmla="*/ 30 h 1569"/>
                <a:gd name="T60" fmla="*/ 39 w 1926"/>
                <a:gd name="T61" fmla="*/ 30 h 1569"/>
                <a:gd name="T62" fmla="*/ 41 w 1926"/>
                <a:gd name="T63" fmla="*/ 30 h 1569"/>
                <a:gd name="T64" fmla="*/ 42 w 1926"/>
                <a:gd name="T65" fmla="*/ 30 h 1569"/>
                <a:gd name="T66" fmla="*/ 44 w 1926"/>
                <a:gd name="T67" fmla="*/ 30 h 1569"/>
                <a:gd name="T68" fmla="*/ 44 w 1926"/>
                <a:gd name="T69" fmla="*/ 29 h 1569"/>
                <a:gd name="T70" fmla="*/ 45 w 1926"/>
                <a:gd name="T71" fmla="*/ 26 h 1569"/>
                <a:gd name="T72" fmla="*/ 46 w 1926"/>
                <a:gd name="T73" fmla="*/ 25 h 1569"/>
                <a:gd name="T74" fmla="*/ 47 w 1926"/>
                <a:gd name="T75" fmla="*/ 23 h 1569"/>
                <a:gd name="T76" fmla="*/ 48 w 1926"/>
                <a:gd name="T77" fmla="*/ 21 h 1569"/>
                <a:gd name="T78" fmla="*/ 48 w 1926"/>
                <a:gd name="T79" fmla="*/ 20 h 1569"/>
                <a:gd name="T80" fmla="*/ 48 w 1926"/>
                <a:gd name="T81" fmla="*/ 18 h 1569"/>
                <a:gd name="T82" fmla="*/ 47 w 1926"/>
                <a:gd name="T83" fmla="*/ 16 h 1569"/>
                <a:gd name="T84" fmla="*/ 47 w 1926"/>
                <a:gd name="T85" fmla="*/ 13 h 1569"/>
                <a:gd name="T86" fmla="*/ 46 w 1926"/>
                <a:gd name="T87" fmla="*/ 12 h 1569"/>
                <a:gd name="T88" fmla="*/ 45 w 1926"/>
                <a:gd name="T89" fmla="*/ 10 h 1569"/>
                <a:gd name="T90" fmla="*/ 45 w 1926"/>
                <a:gd name="T91" fmla="*/ 8 h 1569"/>
                <a:gd name="T92" fmla="*/ 45 w 1926"/>
                <a:gd name="T93" fmla="*/ 7 h 1569"/>
                <a:gd name="T94" fmla="*/ 47 w 1926"/>
                <a:gd name="T95" fmla="*/ 7 h 1569"/>
                <a:gd name="T96" fmla="*/ 48 w 1926"/>
                <a:gd name="T97" fmla="*/ 7 h 1569"/>
                <a:gd name="T98" fmla="*/ 49 w 1926"/>
                <a:gd name="T99" fmla="*/ 6 h 1569"/>
                <a:gd name="T100" fmla="*/ 51 w 1926"/>
                <a:gd name="T101" fmla="*/ 6 h 1569"/>
                <a:gd name="T102" fmla="*/ 54 w 1926"/>
                <a:gd name="T103" fmla="*/ 5 h 1569"/>
                <a:gd name="T104" fmla="*/ 56 w 1926"/>
                <a:gd name="T105" fmla="*/ 5 h 1569"/>
                <a:gd name="T106" fmla="*/ 59 w 1926"/>
                <a:gd name="T107" fmla="*/ 4 h 1569"/>
                <a:gd name="T108" fmla="*/ 60 w 1926"/>
                <a:gd name="T109" fmla="*/ 3 h 1569"/>
                <a:gd name="T110" fmla="*/ 60 w 1926"/>
                <a:gd name="T111" fmla="*/ 1 h 1569"/>
                <a:gd name="T112" fmla="*/ 59 w 1926"/>
                <a:gd name="T113" fmla="*/ 0 h 1569"/>
                <a:gd name="T114" fmla="*/ 57 w 1926"/>
                <a:gd name="T115" fmla="*/ 0 h 1569"/>
                <a:gd name="T116" fmla="*/ 52 w 1926"/>
                <a:gd name="T117" fmla="*/ 0 h 15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926"/>
                <a:gd name="T178" fmla="*/ 0 h 1569"/>
                <a:gd name="T179" fmla="*/ 1926 w 1926"/>
                <a:gd name="T180" fmla="*/ 1569 h 15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926" h="1569">
                  <a:moveTo>
                    <a:pt x="1567" y="18"/>
                  </a:moveTo>
                  <a:lnTo>
                    <a:pt x="1563" y="19"/>
                  </a:lnTo>
                  <a:lnTo>
                    <a:pt x="1537" y="21"/>
                  </a:lnTo>
                  <a:lnTo>
                    <a:pt x="1513" y="23"/>
                  </a:lnTo>
                  <a:lnTo>
                    <a:pt x="1491" y="25"/>
                  </a:lnTo>
                  <a:lnTo>
                    <a:pt x="1470" y="27"/>
                  </a:lnTo>
                  <a:lnTo>
                    <a:pt x="1451" y="28"/>
                  </a:lnTo>
                  <a:lnTo>
                    <a:pt x="1434" y="29"/>
                  </a:lnTo>
                  <a:lnTo>
                    <a:pt x="1418" y="29"/>
                  </a:lnTo>
                  <a:lnTo>
                    <a:pt x="1403" y="30"/>
                  </a:lnTo>
                  <a:lnTo>
                    <a:pt x="1390" y="30"/>
                  </a:lnTo>
                  <a:lnTo>
                    <a:pt x="1378" y="30"/>
                  </a:lnTo>
                  <a:lnTo>
                    <a:pt x="1366" y="32"/>
                  </a:lnTo>
                  <a:lnTo>
                    <a:pt x="1356" y="32"/>
                  </a:lnTo>
                  <a:lnTo>
                    <a:pt x="1347" y="30"/>
                  </a:lnTo>
                  <a:lnTo>
                    <a:pt x="1336" y="30"/>
                  </a:lnTo>
                  <a:lnTo>
                    <a:pt x="1328" y="30"/>
                  </a:lnTo>
                  <a:lnTo>
                    <a:pt x="1319" y="30"/>
                  </a:lnTo>
                  <a:lnTo>
                    <a:pt x="1311" y="30"/>
                  </a:lnTo>
                  <a:lnTo>
                    <a:pt x="1303" y="29"/>
                  </a:lnTo>
                  <a:lnTo>
                    <a:pt x="1294" y="29"/>
                  </a:lnTo>
                  <a:lnTo>
                    <a:pt x="1286" y="29"/>
                  </a:lnTo>
                  <a:lnTo>
                    <a:pt x="1274" y="29"/>
                  </a:lnTo>
                  <a:lnTo>
                    <a:pt x="1260" y="30"/>
                  </a:lnTo>
                  <a:lnTo>
                    <a:pt x="1245" y="32"/>
                  </a:lnTo>
                  <a:lnTo>
                    <a:pt x="1230" y="34"/>
                  </a:lnTo>
                  <a:lnTo>
                    <a:pt x="1214" y="36"/>
                  </a:lnTo>
                  <a:lnTo>
                    <a:pt x="1197" y="38"/>
                  </a:lnTo>
                  <a:lnTo>
                    <a:pt x="1180" y="42"/>
                  </a:lnTo>
                  <a:lnTo>
                    <a:pt x="1161" y="47"/>
                  </a:lnTo>
                  <a:lnTo>
                    <a:pt x="1143" y="50"/>
                  </a:lnTo>
                  <a:lnTo>
                    <a:pt x="1124" y="56"/>
                  </a:lnTo>
                  <a:lnTo>
                    <a:pt x="1105" y="60"/>
                  </a:lnTo>
                  <a:lnTo>
                    <a:pt x="1086" y="66"/>
                  </a:lnTo>
                  <a:lnTo>
                    <a:pt x="1067" y="73"/>
                  </a:lnTo>
                  <a:lnTo>
                    <a:pt x="1048" y="80"/>
                  </a:lnTo>
                  <a:lnTo>
                    <a:pt x="1030" y="87"/>
                  </a:lnTo>
                  <a:lnTo>
                    <a:pt x="1012" y="95"/>
                  </a:lnTo>
                  <a:lnTo>
                    <a:pt x="987" y="105"/>
                  </a:lnTo>
                  <a:lnTo>
                    <a:pt x="967" y="115"/>
                  </a:lnTo>
                  <a:lnTo>
                    <a:pt x="951" y="123"/>
                  </a:lnTo>
                  <a:lnTo>
                    <a:pt x="936" y="131"/>
                  </a:lnTo>
                  <a:lnTo>
                    <a:pt x="922" y="139"/>
                  </a:lnTo>
                  <a:lnTo>
                    <a:pt x="906" y="148"/>
                  </a:lnTo>
                  <a:lnTo>
                    <a:pt x="888" y="159"/>
                  </a:lnTo>
                  <a:lnTo>
                    <a:pt x="866" y="173"/>
                  </a:lnTo>
                  <a:lnTo>
                    <a:pt x="795" y="218"/>
                  </a:lnTo>
                  <a:lnTo>
                    <a:pt x="769" y="234"/>
                  </a:lnTo>
                  <a:lnTo>
                    <a:pt x="741" y="252"/>
                  </a:lnTo>
                  <a:lnTo>
                    <a:pt x="712" y="270"/>
                  </a:lnTo>
                  <a:lnTo>
                    <a:pt x="683" y="290"/>
                  </a:lnTo>
                  <a:lnTo>
                    <a:pt x="652" y="309"/>
                  </a:lnTo>
                  <a:lnTo>
                    <a:pt x="622" y="330"/>
                  </a:lnTo>
                  <a:lnTo>
                    <a:pt x="592" y="352"/>
                  </a:lnTo>
                  <a:lnTo>
                    <a:pt x="561" y="374"/>
                  </a:lnTo>
                  <a:lnTo>
                    <a:pt x="532" y="397"/>
                  </a:lnTo>
                  <a:lnTo>
                    <a:pt x="504" y="421"/>
                  </a:lnTo>
                  <a:lnTo>
                    <a:pt x="475" y="444"/>
                  </a:lnTo>
                  <a:lnTo>
                    <a:pt x="448" y="469"/>
                  </a:lnTo>
                  <a:lnTo>
                    <a:pt x="424" y="494"/>
                  </a:lnTo>
                  <a:lnTo>
                    <a:pt x="401" y="519"/>
                  </a:lnTo>
                  <a:lnTo>
                    <a:pt x="380" y="544"/>
                  </a:lnTo>
                  <a:lnTo>
                    <a:pt x="362" y="571"/>
                  </a:lnTo>
                  <a:lnTo>
                    <a:pt x="349" y="590"/>
                  </a:lnTo>
                  <a:lnTo>
                    <a:pt x="334" y="616"/>
                  </a:lnTo>
                  <a:lnTo>
                    <a:pt x="317" y="645"/>
                  </a:lnTo>
                  <a:lnTo>
                    <a:pt x="298" y="679"/>
                  </a:lnTo>
                  <a:lnTo>
                    <a:pt x="276" y="717"/>
                  </a:lnTo>
                  <a:lnTo>
                    <a:pt x="253" y="757"/>
                  </a:lnTo>
                  <a:lnTo>
                    <a:pt x="228" y="801"/>
                  </a:lnTo>
                  <a:lnTo>
                    <a:pt x="203" y="846"/>
                  </a:lnTo>
                  <a:lnTo>
                    <a:pt x="178" y="893"/>
                  </a:lnTo>
                  <a:lnTo>
                    <a:pt x="151" y="942"/>
                  </a:lnTo>
                  <a:lnTo>
                    <a:pt x="125" y="990"/>
                  </a:lnTo>
                  <a:lnTo>
                    <a:pt x="98" y="1039"/>
                  </a:lnTo>
                  <a:lnTo>
                    <a:pt x="72" y="1086"/>
                  </a:lnTo>
                  <a:lnTo>
                    <a:pt x="48" y="1132"/>
                  </a:lnTo>
                  <a:lnTo>
                    <a:pt x="23" y="1177"/>
                  </a:lnTo>
                  <a:lnTo>
                    <a:pt x="0" y="1218"/>
                  </a:lnTo>
                  <a:lnTo>
                    <a:pt x="0" y="1380"/>
                  </a:lnTo>
                  <a:lnTo>
                    <a:pt x="2" y="1399"/>
                  </a:lnTo>
                  <a:lnTo>
                    <a:pt x="4" y="1418"/>
                  </a:lnTo>
                  <a:lnTo>
                    <a:pt x="8" y="1436"/>
                  </a:lnTo>
                  <a:lnTo>
                    <a:pt x="15" y="1453"/>
                  </a:lnTo>
                  <a:lnTo>
                    <a:pt x="23" y="1470"/>
                  </a:lnTo>
                  <a:lnTo>
                    <a:pt x="33" y="1486"/>
                  </a:lnTo>
                  <a:lnTo>
                    <a:pt x="44" y="1499"/>
                  </a:lnTo>
                  <a:lnTo>
                    <a:pt x="56" y="1513"/>
                  </a:lnTo>
                  <a:lnTo>
                    <a:pt x="70" y="1526"/>
                  </a:lnTo>
                  <a:lnTo>
                    <a:pt x="85" y="1536"/>
                  </a:lnTo>
                  <a:lnTo>
                    <a:pt x="99" y="1546"/>
                  </a:lnTo>
                  <a:lnTo>
                    <a:pt x="116" y="1554"/>
                  </a:lnTo>
                  <a:lnTo>
                    <a:pt x="133" y="1561"/>
                  </a:lnTo>
                  <a:lnTo>
                    <a:pt x="151" y="1565"/>
                  </a:lnTo>
                  <a:lnTo>
                    <a:pt x="170" y="1567"/>
                  </a:lnTo>
                  <a:lnTo>
                    <a:pt x="189" y="1569"/>
                  </a:lnTo>
                  <a:lnTo>
                    <a:pt x="501" y="1569"/>
                  </a:lnTo>
                  <a:lnTo>
                    <a:pt x="511" y="1544"/>
                  </a:lnTo>
                  <a:lnTo>
                    <a:pt x="522" y="1519"/>
                  </a:lnTo>
                  <a:lnTo>
                    <a:pt x="534" y="1491"/>
                  </a:lnTo>
                  <a:lnTo>
                    <a:pt x="546" y="1464"/>
                  </a:lnTo>
                  <a:lnTo>
                    <a:pt x="559" y="1435"/>
                  </a:lnTo>
                  <a:lnTo>
                    <a:pt x="574" y="1406"/>
                  </a:lnTo>
                  <a:lnTo>
                    <a:pt x="589" y="1376"/>
                  </a:lnTo>
                  <a:lnTo>
                    <a:pt x="605" y="1347"/>
                  </a:lnTo>
                  <a:lnTo>
                    <a:pt x="619" y="1323"/>
                  </a:lnTo>
                  <a:lnTo>
                    <a:pt x="633" y="1297"/>
                  </a:lnTo>
                  <a:lnTo>
                    <a:pt x="648" y="1270"/>
                  </a:lnTo>
                  <a:lnTo>
                    <a:pt x="661" y="1244"/>
                  </a:lnTo>
                  <a:lnTo>
                    <a:pt x="676" y="1216"/>
                  </a:lnTo>
                  <a:lnTo>
                    <a:pt x="690" y="1188"/>
                  </a:lnTo>
                  <a:lnTo>
                    <a:pt x="704" y="1161"/>
                  </a:lnTo>
                  <a:lnTo>
                    <a:pt x="718" y="1134"/>
                  </a:lnTo>
                  <a:lnTo>
                    <a:pt x="731" y="1108"/>
                  </a:lnTo>
                  <a:lnTo>
                    <a:pt x="742" y="1082"/>
                  </a:lnTo>
                  <a:lnTo>
                    <a:pt x="755" y="1058"/>
                  </a:lnTo>
                  <a:lnTo>
                    <a:pt x="765" y="1035"/>
                  </a:lnTo>
                  <a:lnTo>
                    <a:pt x="775" y="1013"/>
                  </a:lnTo>
                  <a:lnTo>
                    <a:pt x="784" y="995"/>
                  </a:lnTo>
                  <a:lnTo>
                    <a:pt x="792" y="978"/>
                  </a:lnTo>
                  <a:lnTo>
                    <a:pt x="799" y="963"/>
                  </a:lnTo>
                  <a:lnTo>
                    <a:pt x="811" y="966"/>
                  </a:lnTo>
                  <a:lnTo>
                    <a:pt x="824" y="971"/>
                  </a:lnTo>
                  <a:lnTo>
                    <a:pt x="838" y="974"/>
                  </a:lnTo>
                  <a:lnTo>
                    <a:pt x="851" y="978"/>
                  </a:lnTo>
                  <a:lnTo>
                    <a:pt x="866" y="981"/>
                  </a:lnTo>
                  <a:lnTo>
                    <a:pt x="880" y="984"/>
                  </a:lnTo>
                  <a:lnTo>
                    <a:pt x="895" y="988"/>
                  </a:lnTo>
                  <a:lnTo>
                    <a:pt x="909" y="991"/>
                  </a:lnTo>
                  <a:lnTo>
                    <a:pt x="929" y="995"/>
                  </a:lnTo>
                  <a:lnTo>
                    <a:pt x="947" y="998"/>
                  </a:lnTo>
                  <a:lnTo>
                    <a:pt x="964" y="999"/>
                  </a:lnTo>
                  <a:lnTo>
                    <a:pt x="980" y="999"/>
                  </a:lnTo>
                  <a:lnTo>
                    <a:pt x="997" y="999"/>
                  </a:lnTo>
                  <a:lnTo>
                    <a:pt x="1012" y="999"/>
                  </a:lnTo>
                  <a:lnTo>
                    <a:pt x="1025" y="997"/>
                  </a:lnTo>
                  <a:lnTo>
                    <a:pt x="1038" y="996"/>
                  </a:lnTo>
                  <a:lnTo>
                    <a:pt x="1051" y="994"/>
                  </a:lnTo>
                  <a:lnTo>
                    <a:pt x="1062" y="990"/>
                  </a:lnTo>
                  <a:lnTo>
                    <a:pt x="1071" y="988"/>
                  </a:lnTo>
                  <a:lnTo>
                    <a:pt x="1081" y="984"/>
                  </a:lnTo>
                  <a:lnTo>
                    <a:pt x="1090" y="981"/>
                  </a:lnTo>
                  <a:lnTo>
                    <a:pt x="1097" y="979"/>
                  </a:lnTo>
                  <a:lnTo>
                    <a:pt x="1103" y="975"/>
                  </a:lnTo>
                  <a:lnTo>
                    <a:pt x="1108" y="973"/>
                  </a:lnTo>
                  <a:lnTo>
                    <a:pt x="1115" y="976"/>
                  </a:lnTo>
                  <a:lnTo>
                    <a:pt x="1123" y="980"/>
                  </a:lnTo>
                  <a:lnTo>
                    <a:pt x="1132" y="982"/>
                  </a:lnTo>
                  <a:lnTo>
                    <a:pt x="1142" y="984"/>
                  </a:lnTo>
                  <a:lnTo>
                    <a:pt x="1153" y="987"/>
                  </a:lnTo>
                  <a:lnTo>
                    <a:pt x="1165" y="988"/>
                  </a:lnTo>
                  <a:lnTo>
                    <a:pt x="1179" y="989"/>
                  </a:lnTo>
                  <a:lnTo>
                    <a:pt x="1192" y="990"/>
                  </a:lnTo>
                  <a:lnTo>
                    <a:pt x="1207" y="991"/>
                  </a:lnTo>
                  <a:lnTo>
                    <a:pt x="1222" y="991"/>
                  </a:lnTo>
                  <a:lnTo>
                    <a:pt x="1237" y="991"/>
                  </a:lnTo>
                  <a:lnTo>
                    <a:pt x="1252" y="991"/>
                  </a:lnTo>
                  <a:lnTo>
                    <a:pt x="1266" y="991"/>
                  </a:lnTo>
                  <a:lnTo>
                    <a:pt x="1279" y="991"/>
                  </a:lnTo>
                  <a:lnTo>
                    <a:pt x="1291" y="991"/>
                  </a:lnTo>
                  <a:lnTo>
                    <a:pt x="1303" y="991"/>
                  </a:lnTo>
                  <a:lnTo>
                    <a:pt x="1313" y="990"/>
                  </a:lnTo>
                  <a:lnTo>
                    <a:pt x="1320" y="990"/>
                  </a:lnTo>
                  <a:lnTo>
                    <a:pt x="1327" y="990"/>
                  </a:lnTo>
                  <a:lnTo>
                    <a:pt x="1331" y="990"/>
                  </a:lnTo>
                  <a:lnTo>
                    <a:pt x="1343" y="989"/>
                  </a:lnTo>
                  <a:lnTo>
                    <a:pt x="1355" y="987"/>
                  </a:lnTo>
                  <a:lnTo>
                    <a:pt x="1364" y="983"/>
                  </a:lnTo>
                  <a:lnTo>
                    <a:pt x="1372" y="978"/>
                  </a:lnTo>
                  <a:lnTo>
                    <a:pt x="1379" y="972"/>
                  </a:lnTo>
                  <a:lnTo>
                    <a:pt x="1385" y="964"/>
                  </a:lnTo>
                  <a:lnTo>
                    <a:pt x="1388" y="954"/>
                  </a:lnTo>
                  <a:lnTo>
                    <a:pt x="1392" y="943"/>
                  </a:lnTo>
                  <a:lnTo>
                    <a:pt x="1393" y="937"/>
                  </a:lnTo>
                  <a:lnTo>
                    <a:pt x="1395" y="929"/>
                  </a:lnTo>
                  <a:lnTo>
                    <a:pt x="1398" y="921"/>
                  </a:lnTo>
                  <a:lnTo>
                    <a:pt x="1404" y="912"/>
                  </a:lnTo>
                  <a:lnTo>
                    <a:pt x="1413" y="896"/>
                  </a:lnTo>
                  <a:lnTo>
                    <a:pt x="1422" y="880"/>
                  </a:lnTo>
                  <a:lnTo>
                    <a:pt x="1428" y="863"/>
                  </a:lnTo>
                  <a:lnTo>
                    <a:pt x="1433" y="847"/>
                  </a:lnTo>
                  <a:lnTo>
                    <a:pt x="1438" y="832"/>
                  </a:lnTo>
                  <a:lnTo>
                    <a:pt x="1441" y="820"/>
                  </a:lnTo>
                  <a:lnTo>
                    <a:pt x="1443" y="809"/>
                  </a:lnTo>
                  <a:lnTo>
                    <a:pt x="1445" y="800"/>
                  </a:lnTo>
                  <a:lnTo>
                    <a:pt x="1457" y="790"/>
                  </a:lnTo>
                  <a:lnTo>
                    <a:pt x="1470" y="779"/>
                  </a:lnTo>
                  <a:lnTo>
                    <a:pt x="1481" y="770"/>
                  </a:lnTo>
                  <a:lnTo>
                    <a:pt x="1492" y="761"/>
                  </a:lnTo>
                  <a:lnTo>
                    <a:pt x="1501" y="753"/>
                  </a:lnTo>
                  <a:lnTo>
                    <a:pt x="1509" y="746"/>
                  </a:lnTo>
                  <a:lnTo>
                    <a:pt x="1515" y="740"/>
                  </a:lnTo>
                  <a:lnTo>
                    <a:pt x="1519" y="736"/>
                  </a:lnTo>
                  <a:lnTo>
                    <a:pt x="1531" y="717"/>
                  </a:lnTo>
                  <a:lnTo>
                    <a:pt x="1536" y="695"/>
                  </a:lnTo>
                  <a:lnTo>
                    <a:pt x="1536" y="675"/>
                  </a:lnTo>
                  <a:lnTo>
                    <a:pt x="1534" y="655"/>
                  </a:lnTo>
                  <a:lnTo>
                    <a:pt x="1534" y="650"/>
                  </a:lnTo>
                  <a:lnTo>
                    <a:pt x="1534" y="647"/>
                  </a:lnTo>
                  <a:lnTo>
                    <a:pt x="1534" y="642"/>
                  </a:lnTo>
                  <a:lnTo>
                    <a:pt x="1534" y="639"/>
                  </a:lnTo>
                  <a:lnTo>
                    <a:pt x="1533" y="628"/>
                  </a:lnTo>
                  <a:lnTo>
                    <a:pt x="1530" y="617"/>
                  </a:lnTo>
                  <a:lnTo>
                    <a:pt x="1525" y="605"/>
                  </a:lnTo>
                  <a:lnTo>
                    <a:pt x="1519" y="594"/>
                  </a:lnTo>
                  <a:lnTo>
                    <a:pt x="1513" y="582"/>
                  </a:lnTo>
                  <a:lnTo>
                    <a:pt x="1504" y="570"/>
                  </a:lnTo>
                  <a:lnTo>
                    <a:pt x="1496" y="558"/>
                  </a:lnTo>
                  <a:lnTo>
                    <a:pt x="1487" y="547"/>
                  </a:lnTo>
                  <a:lnTo>
                    <a:pt x="1494" y="519"/>
                  </a:lnTo>
                  <a:lnTo>
                    <a:pt x="1493" y="492"/>
                  </a:lnTo>
                  <a:lnTo>
                    <a:pt x="1487" y="468"/>
                  </a:lnTo>
                  <a:lnTo>
                    <a:pt x="1480" y="448"/>
                  </a:lnTo>
                  <a:lnTo>
                    <a:pt x="1479" y="444"/>
                  </a:lnTo>
                  <a:lnTo>
                    <a:pt x="1477" y="441"/>
                  </a:lnTo>
                  <a:lnTo>
                    <a:pt x="1476" y="437"/>
                  </a:lnTo>
                  <a:lnTo>
                    <a:pt x="1476" y="435"/>
                  </a:lnTo>
                  <a:lnTo>
                    <a:pt x="1475" y="427"/>
                  </a:lnTo>
                  <a:lnTo>
                    <a:pt x="1473" y="418"/>
                  </a:lnTo>
                  <a:lnTo>
                    <a:pt x="1471" y="407"/>
                  </a:lnTo>
                  <a:lnTo>
                    <a:pt x="1468" y="396"/>
                  </a:lnTo>
                  <a:lnTo>
                    <a:pt x="1462" y="383"/>
                  </a:lnTo>
                  <a:lnTo>
                    <a:pt x="1456" y="368"/>
                  </a:lnTo>
                  <a:lnTo>
                    <a:pt x="1448" y="352"/>
                  </a:lnTo>
                  <a:lnTo>
                    <a:pt x="1438" y="332"/>
                  </a:lnTo>
                  <a:lnTo>
                    <a:pt x="1431" y="318"/>
                  </a:lnTo>
                  <a:lnTo>
                    <a:pt x="1423" y="306"/>
                  </a:lnTo>
                  <a:lnTo>
                    <a:pt x="1413" y="294"/>
                  </a:lnTo>
                  <a:lnTo>
                    <a:pt x="1405" y="283"/>
                  </a:lnTo>
                  <a:lnTo>
                    <a:pt x="1419" y="276"/>
                  </a:lnTo>
                  <a:lnTo>
                    <a:pt x="1420" y="262"/>
                  </a:lnTo>
                  <a:lnTo>
                    <a:pt x="1419" y="248"/>
                  </a:lnTo>
                  <a:lnTo>
                    <a:pt x="1424" y="241"/>
                  </a:lnTo>
                  <a:lnTo>
                    <a:pt x="1428" y="240"/>
                  </a:lnTo>
                  <a:lnTo>
                    <a:pt x="1435" y="239"/>
                  </a:lnTo>
                  <a:lnTo>
                    <a:pt x="1445" y="238"/>
                  </a:lnTo>
                  <a:lnTo>
                    <a:pt x="1455" y="236"/>
                  </a:lnTo>
                  <a:lnTo>
                    <a:pt x="1464" y="234"/>
                  </a:lnTo>
                  <a:lnTo>
                    <a:pt x="1475" y="233"/>
                  </a:lnTo>
                  <a:lnTo>
                    <a:pt x="1481" y="232"/>
                  </a:lnTo>
                  <a:lnTo>
                    <a:pt x="1487" y="231"/>
                  </a:lnTo>
                  <a:lnTo>
                    <a:pt x="1493" y="230"/>
                  </a:lnTo>
                  <a:lnTo>
                    <a:pt x="1499" y="229"/>
                  </a:lnTo>
                  <a:lnTo>
                    <a:pt x="1506" y="227"/>
                  </a:lnTo>
                  <a:lnTo>
                    <a:pt x="1514" y="225"/>
                  </a:lnTo>
                  <a:lnTo>
                    <a:pt x="1522" y="224"/>
                  </a:lnTo>
                  <a:lnTo>
                    <a:pt x="1530" y="223"/>
                  </a:lnTo>
                  <a:lnTo>
                    <a:pt x="1538" y="222"/>
                  </a:lnTo>
                  <a:lnTo>
                    <a:pt x="1546" y="221"/>
                  </a:lnTo>
                  <a:lnTo>
                    <a:pt x="1560" y="218"/>
                  </a:lnTo>
                  <a:lnTo>
                    <a:pt x="1574" y="216"/>
                  </a:lnTo>
                  <a:lnTo>
                    <a:pt x="1587" y="212"/>
                  </a:lnTo>
                  <a:lnTo>
                    <a:pt x="1601" y="208"/>
                  </a:lnTo>
                  <a:lnTo>
                    <a:pt x="1614" y="204"/>
                  </a:lnTo>
                  <a:lnTo>
                    <a:pt x="1628" y="201"/>
                  </a:lnTo>
                  <a:lnTo>
                    <a:pt x="1643" y="197"/>
                  </a:lnTo>
                  <a:lnTo>
                    <a:pt x="1658" y="194"/>
                  </a:lnTo>
                  <a:lnTo>
                    <a:pt x="1671" y="192"/>
                  </a:lnTo>
                  <a:lnTo>
                    <a:pt x="1685" y="189"/>
                  </a:lnTo>
                  <a:lnTo>
                    <a:pt x="1701" y="188"/>
                  </a:lnTo>
                  <a:lnTo>
                    <a:pt x="1717" y="186"/>
                  </a:lnTo>
                  <a:lnTo>
                    <a:pt x="1734" y="184"/>
                  </a:lnTo>
                  <a:lnTo>
                    <a:pt x="1750" y="183"/>
                  </a:lnTo>
                  <a:lnTo>
                    <a:pt x="1767" y="180"/>
                  </a:lnTo>
                  <a:lnTo>
                    <a:pt x="1784" y="177"/>
                  </a:lnTo>
                  <a:lnTo>
                    <a:pt x="1800" y="174"/>
                  </a:lnTo>
                  <a:lnTo>
                    <a:pt x="1817" y="171"/>
                  </a:lnTo>
                  <a:lnTo>
                    <a:pt x="1832" y="166"/>
                  </a:lnTo>
                  <a:lnTo>
                    <a:pt x="1846" y="162"/>
                  </a:lnTo>
                  <a:lnTo>
                    <a:pt x="1859" y="157"/>
                  </a:lnTo>
                  <a:lnTo>
                    <a:pt x="1872" y="150"/>
                  </a:lnTo>
                  <a:lnTo>
                    <a:pt x="1883" y="143"/>
                  </a:lnTo>
                  <a:lnTo>
                    <a:pt x="1893" y="135"/>
                  </a:lnTo>
                  <a:lnTo>
                    <a:pt x="1906" y="120"/>
                  </a:lnTo>
                  <a:lnTo>
                    <a:pt x="1917" y="108"/>
                  </a:lnTo>
                  <a:lnTo>
                    <a:pt x="1922" y="96"/>
                  </a:lnTo>
                  <a:lnTo>
                    <a:pt x="1926" y="85"/>
                  </a:lnTo>
                  <a:lnTo>
                    <a:pt x="1926" y="73"/>
                  </a:lnTo>
                  <a:lnTo>
                    <a:pt x="1924" y="62"/>
                  </a:lnTo>
                  <a:lnTo>
                    <a:pt x="1918" y="48"/>
                  </a:lnTo>
                  <a:lnTo>
                    <a:pt x="1911" y="32"/>
                  </a:lnTo>
                  <a:lnTo>
                    <a:pt x="1906" y="25"/>
                  </a:lnTo>
                  <a:lnTo>
                    <a:pt x="1901" y="18"/>
                  </a:lnTo>
                  <a:lnTo>
                    <a:pt x="1894" y="13"/>
                  </a:lnTo>
                  <a:lnTo>
                    <a:pt x="1884" y="9"/>
                  </a:lnTo>
                  <a:lnTo>
                    <a:pt x="1874" y="5"/>
                  </a:lnTo>
                  <a:lnTo>
                    <a:pt x="1861" y="3"/>
                  </a:lnTo>
                  <a:lnTo>
                    <a:pt x="1845" y="0"/>
                  </a:lnTo>
                  <a:lnTo>
                    <a:pt x="1828" y="0"/>
                  </a:lnTo>
                  <a:lnTo>
                    <a:pt x="1807" y="0"/>
                  </a:lnTo>
                  <a:lnTo>
                    <a:pt x="1784" y="0"/>
                  </a:lnTo>
                  <a:lnTo>
                    <a:pt x="1758" y="2"/>
                  </a:lnTo>
                  <a:lnTo>
                    <a:pt x="1727" y="4"/>
                  </a:lnTo>
                  <a:lnTo>
                    <a:pt x="1693" y="6"/>
                  </a:lnTo>
                  <a:lnTo>
                    <a:pt x="1655" y="10"/>
                  </a:lnTo>
                  <a:lnTo>
                    <a:pt x="1613" y="13"/>
                  </a:lnTo>
                  <a:lnTo>
                    <a:pt x="1567" y="18"/>
                  </a:lnTo>
                  <a:close/>
                </a:path>
              </a:pathLst>
            </a:custGeom>
            <a:solidFill>
              <a:srgbClr val="F2D8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4" name="Freeform 107"/>
            <p:cNvSpPr>
              <a:spLocks/>
            </p:cNvSpPr>
            <p:nvPr/>
          </p:nvSpPr>
          <p:spPr bwMode="auto">
            <a:xfrm>
              <a:off x="645" y="1763"/>
              <a:ext cx="510" cy="427"/>
            </a:xfrm>
            <a:custGeom>
              <a:avLst/>
              <a:gdLst>
                <a:gd name="T0" fmla="*/ 15 w 1019"/>
                <a:gd name="T1" fmla="*/ 3 h 854"/>
                <a:gd name="T2" fmla="*/ 14 w 1019"/>
                <a:gd name="T3" fmla="*/ 3 h 854"/>
                <a:gd name="T4" fmla="*/ 13 w 1019"/>
                <a:gd name="T5" fmla="*/ 3 h 854"/>
                <a:gd name="T6" fmla="*/ 11 w 1019"/>
                <a:gd name="T7" fmla="*/ 3 h 854"/>
                <a:gd name="T8" fmla="*/ 10 w 1019"/>
                <a:gd name="T9" fmla="*/ 3 h 854"/>
                <a:gd name="T10" fmla="*/ 9 w 1019"/>
                <a:gd name="T11" fmla="*/ 2 h 854"/>
                <a:gd name="T12" fmla="*/ 8 w 1019"/>
                <a:gd name="T13" fmla="*/ 2 h 854"/>
                <a:gd name="T14" fmla="*/ 8 w 1019"/>
                <a:gd name="T15" fmla="*/ 2 h 854"/>
                <a:gd name="T16" fmla="*/ 11 w 1019"/>
                <a:gd name="T17" fmla="*/ 5 h 854"/>
                <a:gd name="T18" fmla="*/ 10 w 1019"/>
                <a:gd name="T19" fmla="*/ 27 h 854"/>
                <a:gd name="T20" fmla="*/ 10 w 1019"/>
                <a:gd name="T21" fmla="*/ 26 h 854"/>
                <a:gd name="T22" fmla="*/ 11 w 1019"/>
                <a:gd name="T23" fmla="*/ 24 h 854"/>
                <a:gd name="T24" fmla="*/ 12 w 1019"/>
                <a:gd name="T25" fmla="*/ 22 h 854"/>
                <a:gd name="T26" fmla="*/ 13 w 1019"/>
                <a:gd name="T27" fmla="*/ 20 h 854"/>
                <a:gd name="T28" fmla="*/ 14 w 1019"/>
                <a:gd name="T29" fmla="*/ 19 h 854"/>
                <a:gd name="T30" fmla="*/ 15 w 1019"/>
                <a:gd name="T31" fmla="*/ 17 h 854"/>
                <a:gd name="T32" fmla="*/ 16 w 1019"/>
                <a:gd name="T33" fmla="*/ 15 h 854"/>
                <a:gd name="T34" fmla="*/ 16 w 1019"/>
                <a:gd name="T35" fmla="*/ 14 h 854"/>
                <a:gd name="T36" fmla="*/ 17 w 1019"/>
                <a:gd name="T37" fmla="*/ 12 h 854"/>
                <a:gd name="T38" fmla="*/ 18 w 1019"/>
                <a:gd name="T39" fmla="*/ 10 h 854"/>
                <a:gd name="T40" fmla="*/ 19 w 1019"/>
                <a:gd name="T41" fmla="*/ 9 h 854"/>
                <a:gd name="T42" fmla="*/ 19 w 1019"/>
                <a:gd name="T43" fmla="*/ 8 h 854"/>
                <a:gd name="T44" fmla="*/ 20 w 1019"/>
                <a:gd name="T45" fmla="*/ 8 h 854"/>
                <a:gd name="T46" fmla="*/ 21 w 1019"/>
                <a:gd name="T47" fmla="*/ 9 h 854"/>
                <a:gd name="T48" fmla="*/ 22 w 1019"/>
                <a:gd name="T49" fmla="*/ 9 h 854"/>
                <a:gd name="T50" fmla="*/ 22 w 1019"/>
                <a:gd name="T51" fmla="*/ 9 h 854"/>
                <a:gd name="T52" fmla="*/ 24 w 1019"/>
                <a:gd name="T53" fmla="*/ 9 h 854"/>
                <a:gd name="T54" fmla="*/ 25 w 1019"/>
                <a:gd name="T55" fmla="*/ 9 h 854"/>
                <a:gd name="T56" fmla="*/ 26 w 1019"/>
                <a:gd name="T57" fmla="*/ 9 h 854"/>
                <a:gd name="T58" fmla="*/ 26 w 1019"/>
                <a:gd name="T59" fmla="*/ 9 h 854"/>
                <a:gd name="T60" fmla="*/ 27 w 1019"/>
                <a:gd name="T61" fmla="*/ 9 h 854"/>
                <a:gd name="T62" fmla="*/ 28 w 1019"/>
                <a:gd name="T63" fmla="*/ 9 h 854"/>
                <a:gd name="T64" fmla="*/ 28 w 1019"/>
                <a:gd name="T65" fmla="*/ 9 h 854"/>
                <a:gd name="T66" fmla="*/ 29 w 1019"/>
                <a:gd name="T67" fmla="*/ 9 h 854"/>
                <a:gd name="T68" fmla="*/ 29 w 1019"/>
                <a:gd name="T69" fmla="*/ 9 h 854"/>
                <a:gd name="T70" fmla="*/ 30 w 1019"/>
                <a:gd name="T71" fmla="*/ 9 h 854"/>
                <a:gd name="T72" fmla="*/ 30 w 1019"/>
                <a:gd name="T73" fmla="*/ 9 h 854"/>
                <a:gd name="T74" fmla="*/ 31 w 1019"/>
                <a:gd name="T75" fmla="*/ 9 h 854"/>
                <a:gd name="T76" fmla="*/ 31 w 1019"/>
                <a:gd name="T77" fmla="*/ 9 h 854"/>
                <a:gd name="T78" fmla="*/ 32 w 1019"/>
                <a:gd name="T79" fmla="*/ 9 h 854"/>
                <a:gd name="T80" fmla="*/ 32 w 1019"/>
                <a:gd name="T81" fmla="*/ 4 h 854"/>
                <a:gd name="T82" fmla="*/ 32 w 1019"/>
                <a:gd name="T83" fmla="*/ 4 h 854"/>
                <a:gd name="T84" fmla="*/ 31 w 1019"/>
                <a:gd name="T85" fmla="*/ 4 h 854"/>
                <a:gd name="T86" fmla="*/ 31 w 1019"/>
                <a:gd name="T87" fmla="*/ 3 h 854"/>
                <a:gd name="T88" fmla="*/ 30 w 1019"/>
                <a:gd name="T89" fmla="*/ 3 h 854"/>
                <a:gd name="T90" fmla="*/ 28 w 1019"/>
                <a:gd name="T91" fmla="*/ 2 h 854"/>
                <a:gd name="T92" fmla="*/ 27 w 1019"/>
                <a:gd name="T93" fmla="*/ 2 h 854"/>
                <a:gd name="T94" fmla="*/ 25 w 1019"/>
                <a:gd name="T95" fmla="*/ 1 h 854"/>
                <a:gd name="T96" fmla="*/ 24 w 1019"/>
                <a:gd name="T97" fmla="*/ 1 h 854"/>
                <a:gd name="T98" fmla="*/ 23 w 1019"/>
                <a:gd name="T99" fmla="*/ 0 h 854"/>
                <a:gd name="T100" fmla="*/ 21 w 1019"/>
                <a:gd name="T101" fmla="*/ 1 h 854"/>
                <a:gd name="T102" fmla="*/ 21 w 1019"/>
                <a:gd name="T103" fmla="*/ 1 h 854"/>
                <a:gd name="T104" fmla="*/ 20 w 1019"/>
                <a:gd name="T105" fmla="*/ 1 h 854"/>
                <a:gd name="T106" fmla="*/ 19 w 1019"/>
                <a:gd name="T107" fmla="*/ 2 h 854"/>
                <a:gd name="T108" fmla="*/ 18 w 1019"/>
                <a:gd name="T109" fmla="*/ 2 h 854"/>
                <a:gd name="T110" fmla="*/ 17 w 1019"/>
                <a:gd name="T111" fmla="*/ 3 h 85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019"/>
                <a:gd name="T169" fmla="*/ 0 h 854"/>
                <a:gd name="T170" fmla="*/ 1019 w 1019"/>
                <a:gd name="T171" fmla="*/ 854 h 85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019" h="854">
                  <a:moveTo>
                    <a:pt x="498" y="75"/>
                  </a:moveTo>
                  <a:lnTo>
                    <a:pt x="476" y="79"/>
                  </a:lnTo>
                  <a:lnTo>
                    <a:pt x="454" y="83"/>
                  </a:lnTo>
                  <a:lnTo>
                    <a:pt x="433" y="84"/>
                  </a:lnTo>
                  <a:lnTo>
                    <a:pt x="410" y="84"/>
                  </a:lnTo>
                  <a:lnTo>
                    <a:pt x="388" y="83"/>
                  </a:lnTo>
                  <a:lnTo>
                    <a:pt x="366" y="80"/>
                  </a:lnTo>
                  <a:lnTo>
                    <a:pt x="345" y="77"/>
                  </a:lnTo>
                  <a:lnTo>
                    <a:pt x="325" y="74"/>
                  </a:lnTo>
                  <a:lnTo>
                    <a:pt x="307" y="69"/>
                  </a:lnTo>
                  <a:lnTo>
                    <a:pt x="290" y="66"/>
                  </a:lnTo>
                  <a:lnTo>
                    <a:pt x="275" y="61"/>
                  </a:lnTo>
                  <a:lnTo>
                    <a:pt x="262" y="57"/>
                  </a:lnTo>
                  <a:lnTo>
                    <a:pt x="252" y="54"/>
                  </a:lnTo>
                  <a:lnTo>
                    <a:pt x="244" y="51"/>
                  </a:lnTo>
                  <a:lnTo>
                    <a:pt x="238" y="49"/>
                  </a:lnTo>
                  <a:lnTo>
                    <a:pt x="237" y="48"/>
                  </a:lnTo>
                  <a:lnTo>
                    <a:pt x="343" y="150"/>
                  </a:lnTo>
                  <a:lnTo>
                    <a:pt x="0" y="854"/>
                  </a:lnTo>
                  <a:lnTo>
                    <a:pt x="294" y="854"/>
                  </a:lnTo>
                  <a:lnTo>
                    <a:pt x="304" y="829"/>
                  </a:lnTo>
                  <a:lnTo>
                    <a:pt x="315" y="804"/>
                  </a:lnTo>
                  <a:lnTo>
                    <a:pt x="327" y="776"/>
                  </a:lnTo>
                  <a:lnTo>
                    <a:pt x="339" y="749"/>
                  </a:lnTo>
                  <a:lnTo>
                    <a:pt x="352" y="720"/>
                  </a:lnTo>
                  <a:lnTo>
                    <a:pt x="367" y="691"/>
                  </a:lnTo>
                  <a:lnTo>
                    <a:pt x="382" y="661"/>
                  </a:lnTo>
                  <a:lnTo>
                    <a:pt x="398" y="632"/>
                  </a:lnTo>
                  <a:lnTo>
                    <a:pt x="412" y="608"/>
                  </a:lnTo>
                  <a:lnTo>
                    <a:pt x="426" y="582"/>
                  </a:lnTo>
                  <a:lnTo>
                    <a:pt x="441" y="555"/>
                  </a:lnTo>
                  <a:lnTo>
                    <a:pt x="454" y="529"/>
                  </a:lnTo>
                  <a:lnTo>
                    <a:pt x="469" y="501"/>
                  </a:lnTo>
                  <a:lnTo>
                    <a:pt x="483" y="473"/>
                  </a:lnTo>
                  <a:lnTo>
                    <a:pt x="497" y="446"/>
                  </a:lnTo>
                  <a:lnTo>
                    <a:pt x="511" y="419"/>
                  </a:lnTo>
                  <a:lnTo>
                    <a:pt x="524" y="393"/>
                  </a:lnTo>
                  <a:lnTo>
                    <a:pt x="535" y="367"/>
                  </a:lnTo>
                  <a:lnTo>
                    <a:pt x="548" y="343"/>
                  </a:lnTo>
                  <a:lnTo>
                    <a:pt x="558" y="320"/>
                  </a:lnTo>
                  <a:lnTo>
                    <a:pt x="568" y="298"/>
                  </a:lnTo>
                  <a:lnTo>
                    <a:pt x="577" y="280"/>
                  </a:lnTo>
                  <a:lnTo>
                    <a:pt x="585" y="263"/>
                  </a:lnTo>
                  <a:lnTo>
                    <a:pt x="592" y="248"/>
                  </a:lnTo>
                  <a:lnTo>
                    <a:pt x="604" y="251"/>
                  </a:lnTo>
                  <a:lnTo>
                    <a:pt x="617" y="256"/>
                  </a:lnTo>
                  <a:lnTo>
                    <a:pt x="631" y="259"/>
                  </a:lnTo>
                  <a:lnTo>
                    <a:pt x="644" y="263"/>
                  </a:lnTo>
                  <a:lnTo>
                    <a:pt x="659" y="266"/>
                  </a:lnTo>
                  <a:lnTo>
                    <a:pt x="673" y="269"/>
                  </a:lnTo>
                  <a:lnTo>
                    <a:pt x="688" y="273"/>
                  </a:lnTo>
                  <a:lnTo>
                    <a:pt x="702" y="276"/>
                  </a:lnTo>
                  <a:lnTo>
                    <a:pt x="722" y="280"/>
                  </a:lnTo>
                  <a:lnTo>
                    <a:pt x="740" y="283"/>
                  </a:lnTo>
                  <a:lnTo>
                    <a:pt x="757" y="284"/>
                  </a:lnTo>
                  <a:lnTo>
                    <a:pt x="773" y="284"/>
                  </a:lnTo>
                  <a:lnTo>
                    <a:pt x="790" y="284"/>
                  </a:lnTo>
                  <a:lnTo>
                    <a:pt x="805" y="284"/>
                  </a:lnTo>
                  <a:lnTo>
                    <a:pt x="818" y="282"/>
                  </a:lnTo>
                  <a:lnTo>
                    <a:pt x="831" y="281"/>
                  </a:lnTo>
                  <a:lnTo>
                    <a:pt x="844" y="279"/>
                  </a:lnTo>
                  <a:lnTo>
                    <a:pt x="855" y="275"/>
                  </a:lnTo>
                  <a:lnTo>
                    <a:pt x="864" y="273"/>
                  </a:lnTo>
                  <a:lnTo>
                    <a:pt x="874" y="269"/>
                  </a:lnTo>
                  <a:lnTo>
                    <a:pt x="883" y="266"/>
                  </a:lnTo>
                  <a:lnTo>
                    <a:pt x="890" y="264"/>
                  </a:lnTo>
                  <a:lnTo>
                    <a:pt x="896" y="260"/>
                  </a:lnTo>
                  <a:lnTo>
                    <a:pt x="901" y="258"/>
                  </a:lnTo>
                  <a:lnTo>
                    <a:pt x="908" y="261"/>
                  </a:lnTo>
                  <a:lnTo>
                    <a:pt x="916" y="265"/>
                  </a:lnTo>
                  <a:lnTo>
                    <a:pt x="925" y="267"/>
                  </a:lnTo>
                  <a:lnTo>
                    <a:pt x="935" y="269"/>
                  </a:lnTo>
                  <a:lnTo>
                    <a:pt x="942" y="271"/>
                  </a:lnTo>
                  <a:lnTo>
                    <a:pt x="949" y="272"/>
                  </a:lnTo>
                  <a:lnTo>
                    <a:pt x="957" y="273"/>
                  </a:lnTo>
                  <a:lnTo>
                    <a:pt x="965" y="274"/>
                  </a:lnTo>
                  <a:lnTo>
                    <a:pt x="973" y="274"/>
                  </a:lnTo>
                  <a:lnTo>
                    <a:pt x="982" y="275"/>
                  </a:lnTo>
                  <a:lnTo>
                    <a:pt x="990" y="276"/>
                  </a:lnTo>
                  <a:lnTo>
                    <a:pt x="999" y="276"/>
                  </a:lnTo>
                  <a:lnTo>
                    <a:pt x="1019" y="128"/>
                  </a:lnTo>
                  <a:lnTo>
                    <a:pt x="1018" y="127"/>
                  </a:lnTo>
                  <a:lnTo>
                    <a:pt x="1014" y="124"/>
                  </a:lnTo>
                  <a:lnTo>
                    <a:pt x="1008" y="120"/>
                  </a:lnTo>
                  <a:lnTo>
                    <a:pt x="1000" y="115"/>
                  </a:lnTo>
                  <a:lnTo>
                    <a:pt x="990" y="108"/>
                  </a:lnTo>
                  <a:lnTo>
                    <a:pt x="978" y="100"/>
                  </a:lnTo>
                  <a:lnTo>
                    <a:pt x="965" y="92"/>
                  </a:lnTo>
                  <a:lnTo>
                    <a:pt x="949" y="83"/>
                  </a:lnTo>
                  <a:lnTo>
                    <a:pt x="931" y="74"/>
                  </a:lnTo>
                  <a:lnTo>
                    <a:pt x="913" y="64"/>
                  </a:lnTo>
                  <a:lnTo>
                    <a:pt x="892" y="55"/>
                  </a:lnTo>
                  <a:lnTo>
                    <a:pt x="871" y="45"/>
                  </a:lnTo>
                  <a:lnTo>
                    <a:pt x="848" y="36"/>
                  </a:lnTo>
                  <a:lnTo>
                    <a:pt x="825" y="27"/>
                  </a:lnTo>
                  <a:lnTo>
                    <a:pt x="800" y="18"/>
                  </a:lnTo>
                  <a:lnTo>
                    <a:pt x="775" y="11"/>
                  </a:lnTo>
                  <a:lnTo>
                    <a:pt x="750" y="6"/>
                  </a:lnTo>
                  <a:lnTo>
                    <a:pt x="727" y="2"/>
                  </a:lnTo>
                  <a:lnTo>
                    <a:pt x="708" y="0"/>
                  </a:lnTo>
                  <a:lnTo>
                    <a:pt x="689" y="1"/>
                  </a:lnTo>
                  <a:lnTo>
                    <a:pt x="672" y="2"/>
                  </a:lnTo>
                  <a:lnTo>
                    <a:pt x="656" y="7"/>
                  </a:lnTo>
                  <a:lnTo>
                    <a:pt x="641" y="11"/>
                  </a:lnTo>
                  <a:lnTo>
                    <a:pt x="626" y="17"/>
                  </a:lnTo>
                  <a:lnTo>
                    <a:pt x="612" y="23"/>
                  </a:lnTo>
                  <a:lnTo>
                    <a:pt x="598" y="31"/>
                  </a:lnTo>
                  <a:lnTo>
                    <a:pt x="583" y="38"/>
                  </a:lnTo>
                  <a:lnTo>
                    <a:pt x="570" y="46"/>
                  </a:lnTo>
                  <a:lnTo>
                    <a:pt x="554" y="54"/>
                  </a:lnTo>
                  <a:lnTo>
                    <a:pt x="536" y="61"/>
                  </a:lnTo>
                  <a:lnTo>
                    <a:pt x="518" y="68"/>
                  </a:lnTo>
                  <a:lnTo>
                    <a:pt x="498" y="75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5" name="Freeform 108"/>
            <p:cNvSpPr>
              <a:spLocks/>
            </p:cNvSpPr>
            <p:nvPr/>
          </p:nvSpPr>
          <p:spPr bwMode="auto">
            <a:xfrm>
              <a:off x="476" y="1395"/>
              <a:ext cx="1060" cy="880"/>
            </a:xfrm>
            <a:custGeom>
              <a:avLst/>
              <a:gdLst>
                <a:gd name="T0" fmla="*/ 60 w 2120"/>
                <a:gd name="T1" fmla="*/ 0 h 1761"/>
                <a:gd name="T2" fmla="*/ 49 w 2120"/>
                <a:gd name="T3" fmla="*/ 1 h 1761"/>
                <a:gd name="T4" fmla="*/ 46 w 2120"/>
                <a:gd name="T5" fmla="*/ 1 h 1761"/>
                <a:gd name="T6" fmla="*/ 40 w 2120"/>
                <a:gd name="T7" fmla="*/ 1 h 1761"/>
                <a:gd name="T8" fmla="*/ 33 w 2120"/>
                <a:gd name="T9" fmla="*/ 5 h 1761"/>
                <a:gd name="T10" fmla="*/ 19 w 2120"/>
                <a:gd name="T11" fmla="*/ 14 h 1761"/>
                <a:gd name="T12" fmla="*/ 7 w 2120"/>
                <a:gd name="T13" fmla="*/ 33 h 1761"/>
                <a:gd name="T14" fmla="*/ 4 w 2120"/>
                <a:gd name="T15" fmla="*/ 40 h 1761"/>
                <a:gd name="T16" fmla="*/ 18 w 2120"/>
                <a:gd name="T17" fmla="*/ 18 h 1761"/>
                <a:gd name="T18" fmla="*/ 30 w 2120"/>
                <a:gd name="T19" fmla="*/ 9 h 1761"/>
                <a:gd name="T20" fmla="*/ 39 w 2120"/>
                <a:gd name="T21" fmla="*/ 4 h 1761"/>
                <a:gd name="T22" fmla="*/ 46 w 2120"/>
                <a:gd name="T23" fmla="*/ 3 h 1761"/>
                <a:gd name="T24" fmla="*/ 52 w 2120"/>
                <a:gd name="T25" fmla="*/ 3 h 1761"/>
                <a:gd name="T26" fmla="*/ 61 w 2120"/>
                <a:gd name="T27" fmla="*/ 2 h 1761"/>
                <a:gd name="T28" fmla="*/ 63 w 2120"/>
                <a:gd name="T29" fmla="*/ 4 h 1761"/>
                <a:gd name="T30" fmla="*/ 54 w 2120"/>
                <a:gd name="T31" fmla="*/ 6 h 1761"/>
                <a:gd name="T32" fmla="*/ 51 w 2120"/>
                <a:gd name="T33" fmla="*/ 6 h 1761"/>
                <a:gd name="T34" fmla="*/ 44 w 2120"/>
                <a:gd name="T35" fmla="*/ 7 h 1761"/>
                <a:gd name="T36" fmla="*/ 44 w 2120"/>
                <a:gd name="T37" fmla="*/ 9 h 1761"/>
                <a:gd name="T38" fmla="*/ 49 w 2120"/>
                <a:gd name="T39" fmla="*/ 13 h 1761"/>
                <a:gd name="T40" fmla="*/ 50 w 2120"/>
                <a:gd name="T41" fmla="*/ 17 h 1761"/>
                <a:gd name="T42" fmla="*/ 45 w 2120"/>
                <a:gd name="T43" fmla="*/ 21 h 1761"/>
                <a:gd name="T44" fmla="*/ 41 w 2120"/>
                <a:gd name="T45" fmla="*/ 20 h 1761"/>
                <a:gd name="T46" fmla="*/ 37 w 2120"/>
                <a:gd name="T47" fmla="*/ 19 h 1761"/>
                <a:gd name="T48" fmla="*/ 41 w 2120"/>
                <a:gd name="T49" fmla="*/ 19 h 1761"/>
                <a:gd name="T50" fmla="*/ 45 w 2120"/>
                <a:gd name="T51" fmla="*/ 17 h 1761"/>
                <a:gd name="T52" fmla="*/ 44 w 2120"/>
                <a:gd name="T53" fmla="*/ 16 h 1761"/>
                <a:gd name="T54" fmla="*/ 37 w 2120"/>
                <a:gd name="T55" fmla="*/ 11 h 1761"/>
                <a:gd name="T56" fmla="*/ 40 w 2120"/>
                <a:gd name="T57" fmla="*/ 15 h 1761"/>
                <a:gd name="T58" fmla="*/ 36 w 2120"/>
                <a:gd name="T59" fmla="*/ 14 h 1761"/>
                <a:gd name="T60" fmla="*/ 37 w 2120"/>
                <a:gd name="T61" fmla="*/ 15 h 1761"/>
                <a:gd name="T62" fmla="*/ 37 w 2120"/>
                <a:gd name="T63" fmla="*/ 17 h 1761"/>
                <a:gd name="T64" fmla="*/ 35 w 2120"/>
                <a:gd name="T65" fmla="*/ 18 h 1761"/>
                <a:gd name="T66" fmla="*/ 31 w 2120"/>
                <a:gd name="T67" fmla="*/ 18 h 1761"/>
                <a:gd name="T68" fmla="*/ 39 w 2120"/>
                <a:gd name="T69" fmla="*/ 22 h 1761"/>
                <a:gd name="T70" fmla="*/ 42 w 2120"/>
                <a:gd name="T71" fmla="*/ 23 h 1761"/>
                <a:gd name="T72" fmla="*/ 43 w 2120"/>
                <a:gd name="T73" fmla="*/ 26 h 1761"/>
                <a:gd name="T74" fmla="*/ 38 w 2120"/>
                <a:gd name="T75" fmla="*/ 25 h 1761"/>
                <a:gd name="T76" fmla="*/ 34 w 2120"/>
                <a:gd name="T77" fmla="*/ 26 h 1761"/>
                <a:gd name="T78" fmla="*/ 28 w 2120"/>
                <a:gd name="T79" fmla="*/ 27 h 1761"/>
                <a:gd name="T80" fmla="*/ 24 w 2120"/>
                <a:gd name="T81" fmla="*/ 27 h 1761"/>
                <a:gd name="T82" fmla="*/ 21 w 2120"/>
                <a:gd name="T83" fmla="*/ 26 h 1761"/>
                <a:gd name="T84" fmla="*/ 25 w 2120"/>
                <a:gd name="T85" fmla="*/ 29 h 1761"/>
                <a:gd name="T86" fmla="*/ 23 w 2120"/>
                <a:gd name="T87" fmla="*/ 41 h 1761"/>
                <a:gd name="T88" fmla="*/ 21 w 2120"/>
                <a:gd name="T89" fmla="*/ 49 h 1761"/>
                <a:gd name="T90" fmla="*/ 28 w 2120"/>
                <a:gd name="T91" fmla="*/ 35 h 1761"/>
                <a:gd name="T92" fmla="*/ 33 w 2120"/>
                <a:gd name="T93" fmla="*/ 32 h 1761"/>
                <a:gd name="T94" fmla="*/ 39 w 2120"/>
                <a:gd name="T95" fmla="*/ 32 h 1761"/>
                <a:gd name="T96" fmla="*/ 41 w 2120"/>
                <a:gd name="T97" fmla="*/ 32 h 1761"/>
                <a:gd name="T98" fmla="*/ 47 w 2120"/>
                <a:gd name="T99" fmla="*/ 32 h 1761"/>
                <a:gd name="T100" fmla="*/ 49 w 2120"/>
                <a:gd name="T101" fmla="*/ 30 h 1761"/>
                <a:gd name="T102" fmla="*/ 52 w 2120"/>
                <a:gd name="T103" fmla="*/ 25 h 1761"/>
                <a:gd name="T104" fmla="*/ 54 w 2120"/>
                <a:gd name="T105" fmla="*/ 20 h 1761"/>
                <a:gd name="T106" fmla="*/ 52 w 2120"/>
                <a:gd name="T107" fmla="*/ 14 h 1761"/>
                <a:gd name="T108" fmla="*/ 50 w 2120"/>
                <a:gd name="T109" fmla="*/ 9 h 1761"/>
                <a:gd name="T110" fmla="*/ 52 w 2120"/>
                <a:gd name="T111" fmla="*/ 8 h 1761"/>
                <a:gd name="T112" fmla="*/ 57 w 2120"/>
                <a:gd name="T113" fmla="*/ 8 h 1761"/>
                <a:gd name="T114" fmla="*/ 63 w 2120"/>
                <a:gd name="T115" fmla="*/ 6 h 1761"/>
                <a:gd name="T116" fmla="*/ 67 w 2120"/>
                <a:gd name="T117" fmla="*/ 1 h 176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20"/>
                <a:gd name="T178" fmla="*/ 0 h 1761"/>
                <a:gd name="T179" fmla="*/ 2120 w 2120"/>
                <a:gd name="T180" fmla="*/ 1761 h 176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20" h="1761">
                  <a:moveTo>
                    <a:pt x="2107" y="34"/>
                  </a:moveTo>
                  <a:lnTo>
                    <a:pt x="2103" y="26"/>
                  </a:lnTo>
                  <a:lnTo>
                    <a:pt x="2097" y="20"/>
                  </a:lnTo>
                  <a:lnTo>
                    <a:pt x="2089" y="14"/>
                  </a:lnTo>
                  <a:lnTo>
                    <a:pt x="2080" y="10"/>
                  </a:lnTo>
                  <a:lnTo>
                    <a:pt x="2069" y="6"/>
                  </a:lnTo>
                  <a:lnTo>
                    <a:pt x="2056" y="3"/>
                  </a:lnTo>
                  <a:lnTo>
                    <a:pt x="2040" y="2"/>
                  </a:lnTo>
                  <a:lnTo>
                    <a:pt x="2021" y="0"/>
                  </a:lnTo>
                  <a:lnTo>
                    <a:pt x="2000" y="0"/>
                  </a:lnTo>
                  <a:lnTo>
                    <a:pt x="1975" y="2"/>
                  </a:lnTo>
                  <a:lnTo>
                    <a:pt x="1947" y="3"/>
                  </a:lnTo>
                  <a:lnTo>
                    <a:pt x="1915" y="5"/>
                  </a:lnTo>
                  <a:lnTo>
                    <a:pt x="1879" y="7"/>
                  </a:lnTo>
                  <a:lnTo>
                    <a:pt x="1840" y="11"/>
                  </a:lnTo>
                  <a:lnTo>
                    <a:pt x="1795" y="15"/>
                  </a:lnTo>
                  <a:lnTo>
                    <a:pt x="1747" y="20"/>
                  </a:lnTo>
                  <a:lnTo>
                    <a:pt x="1742" y="20"/>
                  </a:lnTo>
                  <a:lnTo>
                    <a:pt x="1715" y="22"/>
                  </a:lnTo>
                  <a:lnTo>
                    <a:pt x="1689" y="25"/>
                  </a:lnTo>
                  <a:lnTo>
                    <a:pt x="1666" y="27"/>
                  </a:lnTo>
                  <a:lnTo>
                    <a:pt x="1645" y="28"/>
                  </a:lnTo>
                  <a:lnTo>
                    <a:pt x="1625" y="29"/>
                  </a:lnTo>
                  <a:lnTo>
                    <a:pt x="1607" y="30"/>
                  </a:lnTo>
                  <a:lnTo>
                    <a:pt x="1590" y="32"/>
                  </a:lnTo>
                  <a:lnTo>
                    <a:pt x="1575" y="32"/>
                  </a:lnTo>
                  <a:lnTo>
                    <a:pt x="1562" y="33"/>
                  </a:lnTo>
                  <a:lnTo>
                    <a:pt x="1549" y="33"/>
                  </a:lnTo>
                  <a:lnTo>
                    <a:pt x="1536" y="33"/>
                  </a:lnTo>
                  <a:lnTo>
                    <a:pt x="1526" y="33"/>
                  </a:lnTo>
                  <a:lnTo>
                    <a:pt x="1516" y="33"/>
                  </a:lnTo>
                  <a:lnTo>
                    <a:pt x="1505" y="33"/>
                  </a:lnTo>
                  <a:lnTo>
                    <a:pt x="1496" y="33"/>
                  </a:lnTo>
                  <a:lnTo>
                    <a:pt x="1487" y="33"/>
                  </a:lnTo>
                  <a:lnTo>
                    <a:pt x="1482" y="33"/>
                  </a:lnTo>
                  <a:lnTo>
                    <a:pt x="1479" y="32"/>
                  </a:lnTo>
                  <a:lnTo>
                    <a:pt x="1474" y="32"/>
                  </a:lnTo>
                  <a:lnTo>
                    <a:pt x="1469" y="32"/>
                  </a:lnTo>
                  <a:lnTo>
                    <a:pt x="1465" y="32"/>
                  </a:lnTo>
                  <a:lnTo>
                    <a:pt x="1461" y="32"/>
                  </a:lnTo>
                  <a:lnTo>
                    <a:pt x="1457" y="32"/>
                  </a:lnTo>
                  <a:lnTo>
                    <a:pt x="1452" y="32"/>
                  </a:lnTo>
                  <a:lnTo>
                    <a:pt x="1440" y="32"/>
                  </a:lnTo>
                  <a:lnTo>
                    <a:pt x="1426" y="33"/>
                  </a:lnTo>
                  <a:lnTo>
                    <a:pt x="1411" y="34"/>
                  </a:lnTo>
                  <a:lnTo>
                    <a:pt x="1395" y="36"/>
                  </a:lnTo>
                  <a:lnTo>
                    <a:pt x="1377" y="38"/>
                  </a:lnTo>
                  <a:lnTo>
                    <a:pt x="1359" y="42"/>
                  </a:lnTo>
                  <a:lnTo>
                    <a:pt x="1340" y="45"/>
                  </a:lnTo>
                  <a:lnTo>
                    <a:pt x="1321" y="49"/>
                  </a:lnTo>
                  <a:lnTo>
                    <a:pt x="1301" y="53"/>
                  </a:lnTo>
                  <a:lnTo>
                    <a:pt x="1282" y="59"/>
                  </a:lnTo>
                  <a:lnTo>
                    <a:pt x="1262" y="65"/>
                  </a:lnTo>
                  <a:lnTo>
                    <a:pt x="1241" y="71"/>
                  </a:lnTo>
                  <a:lnTo>
                    <a:pt x="1222" y="78"/>
                  </a:lnTo>
                  <a:lnTo>
                    <a:pt x="1201" y="85"/>
                  </a:lnTo>
                  <a:lnTo>
                    <a:pt x="1182" y="93"/>
                  </a:lnTo>
                  <a:lnTo>
                    <a:pt x="1162" y="101"/>
                  </a:lnTo>
                  <a:lnTo>
                    <a:pt x="1137" y="112"/>
                  </a:lnTo>
                  <a:lnTo>
                    <a:pt x="1116" y="121"/>
                  </a:lnTo>
                  <a:lnTo>
                    <a:pt x="1099" y="129"/>
                  </a:lnTo>
                  <a:lnTo>
                    <a:pt x="1084" y="138"/>
                  </a:lnTo>
                  <a:lnTo>
                    <a:pt x="1069" y="146"/>
                  </a:lnTo>
                  <a:lnTo>
                    <a:pt x="1053" y="156"/>
                  </a:lnTo>
                  <a:lnTo>
                    <a:pt x="1034" y="167"/>
                  </a:lnTo>
                  <a:lnTo>
                    <a:pt x="1011" y="182"/>
                  </a:lnTo>
                  <a:lnTo>
                    <a:pt x="937" y="230"/>
                  </a:lnTo>
                  <a:lnTo>
                    <a:pt x="910" y="247"/>
                  </a:lnTo>
                  <a:lnTo>
                    <a:pt x="881" y="265"/>
                  </a:lnTo>
                  <a:lnTo>
                    <a:pt x="850" y="284"/>
                  </a:lnTo>
                  <a:lnTo>
                    <a:pt x="819" y="305"/>
                  </a:lnTo>
                  <a:lnTo>
                    <a:pt x="788" y="325"/>
                  </a:lnTo>
                  <a:lnTo>
                    <a:pt x="755" y="347"/>
                  </a:lnTo>
                  <a:lnTo>
                    <a:pt x="723" y="370"/>
                  </a:lnTo>
                  <a:lnTo>
                    <a:pt x="691" y="393"/>
                  </a:lnTo>
                  <a:lnTo>
                    <a:pt x="660" y="418"/>
                  </a:lnTo>
                  <a:lnTo>
                    <a:pt x="630" y="442"/>
                  </a:lnTo>
                  <a:lnTo>
                    <a:pt x="601" y="467"/>
                  </a:lnTo>
                  <a:lnTo>
                    <a:pt x="574" y="494"/>
                  </a:lnTo>
                  <a:lnTo>
                    <a:pt x="547" y="519"/>
                  </a:lnTo>
                  <a:lnTo>
                    <a:pt x="523" y="545"/>
                  </a:lnTo>
                  <a:lnTo>
                    <a:pt x="502" y="572"/>
                  </a:lnTo>
                  <a:lnTo>
                    <a:pt x="483" y="600"/>
                  </a:lnTo>
                  <a:lnTo>
                    <a:pt x="463" y="632"/>
                  </a:lnTo>
                  <a:lnTo>
                    <a:pt x="436" y="674"/>
                  </a:lnTo>
                  <a:lnTo>
                    <a:pt x="407" y="727"/>
                  </a:lnTo>
                  <a:lnTo>
                    <a:pt x="372" y="789"/>
                  </a:lnTo>
                  <a:lnTo>
                    <a:pt x="334" y="855"/>
                  </a:lnTo>
                  <a:lnTo>
                    <a:pt x="295" y="926"/>
                  </a:lnTo>
                  <a:lnTo>
                    <a:pt x="255" y="999"/>
                  </a:lnTo>
                  <a:lnTo>
                    <a:pt x="214" y="1073"/>
                  </a:lnTo>
                  <a:lnTo>
                    <a:pt x="175" y="1146"/>
                  </a:lnTo>
                  <a:lnTo>
                    <a:pt x="137" y="1215"/>
                  </a:lnTo>
                  <a:lnTo>
                    <a:pt x="102" y="1281"/>
                  </a:lnTo>
                  <a:lnTo>
                    <a:pt x="70" y="1338"/>
                  </a:lnTo>
                  <a:lnTo>
                    <a:pt x="44" y="1389"/>
                  </a:lnTo>
                  <a:lnTo>
                    <a:pt x="22" y="1428"/>
                  </a:lnTo>
                  <a:lnTo>
                    <a:pt x="7" y="1456"/>
                  </a:lnTo>
                  <a:lnTo>
                    <a:pt x="0" y="1469"/>
                  </a:lnTo>
                  <a:lnTo>
                    <a:pt x="5" y="1461"/>
                  </a:lnTo>
                  <a:lnTo>
                    <a:pt x="20" y="1440"/>
                  </a:lnTo>
                  <a:lnTo>
                    <a:pt x="43" y="1404"/>
                  </a:lnTo>
                  <a:lnTo>
                    <a:pt x="73" y="1359"/>
                  </a:lnTo>
                  <a:lnTo>
                    <a:pt x="108" y="1304"/>
                  </a:lnTo>
                  <a:lnTo>
                    <a:pt x="149" y="1243"/>
                  </a:lnTo>
                  <a:lnTo>
                    <a:pt x="192" y="1175"/>
                  </a:lnTo>
                  <a:lnTo>
                    <a:pt x="238" y="1104"/>
                  </a:lnTo>
                  <a:lnTo>
                    <a:pt x="286" y="1033"/>
                  </a:lnTo>
                  <a:lnTo>
                    <a:pt x="333" y="960"/>
                  </a:lnTo>
                  <a:lnTo>
                    <a:pt x="378" y="891"/>
                  </a:lnTo>
                  <a:lnTo>
                    <a:pt x="420" y="825"/>
                  </a:lnTo>
                  <a:lnTo>
                    <a:pt x="459" y="764"/>
                  </a:lnTo>
                  <a:lnTo>
                    <a:pt x="494" y="712"/>
                  </a:lnTo>
                  <a:lnTo>
                    <a:pt x="522" y="670"/>
                  </a:lnTo>
                  <a:lnTo>
                    <a:pt x="542" y="638"/>
                  </a:lnTo>
                  <a:lnTo>
                    <a:pt x="560" y="613"/>
                  </a:lnTo>
                  <a:lnTo>
                    <a:pt x="580" y="588"/>
                  </a:lnTo>
                  <a:lnTo>
                    <a:pt x="602" y="564"/>
                  </a:lnTo>
                  <a:lnTo>
                    <a:pt x="628" y="540"/>
                  </a:lnTo>
                  <a:lnTo>
                    <a:pt x="653" y="517"/>
                  </a:lnTo>
                  <a:lnTo>
                    <a:pt x="681" y="492"/>
                  </a:lnTo>
                  <a:lnTo>
                    <a:pt x="709" y="469"/>
                  </a:lnTo>
                  <a:lnTo>
                    <a:pt x="739" y="446"/>
                  </a:lnTo>
                  <a:lnTo>
                    <a:pt x="769" y="424"/>
                  </a:lnTo>
                  <a:lnTo>
                    <a:pt x="800" y="404"/>
                  </a:lnTo>
                  <a:lnTo>
                    <a:pt x="831" y="383"/>
                  </a:lnTo>
                  <a:lnTo>
                    <a:pt x="861" y="362"/>
                  </a:lnTo>
                  <a:lnTo>
                    <a:pt x="891" y="343"/>
                  </a:lnTo>
                  <a:lnTo>
                    <a:pt x="920" y="325"/>
                  </a:lnTo>
                  <a:lnTo>
                    <a:pt x="949" y="307"/>
                  </a:lnTo>
                  <a:lnTo>
                    <a:pt x="975" y="291"/>
                  </a:lnTo>
                  <a:lnTo>
                    <a:pt x="1050" y="242"/>
                  </a:lnTo>
                  <a:lnTo>
                    <a:pt x="1072" y="229"/>
                  </a:lnTo>
                  <a:lnTo>
                    <a:pt x="1091" y="217"/>
                  </a:lnTo>
                  <a:lnTo>
                    <a:pt x="1106" y="209"/>
                  </a:lnTo>
                  <a:lnTo>
                    <a:pt x="1119" y="201"/>
                  </a:lnTo>
                  <a:lnTo>
                    <a:pt x="1133" y="194"/>
                  </a:lnTo>
                  <a:lnTo>
                    <a:pt x="1148" y="186"/>
                  </a:lnTo>
                  <a:lnTo>
                    <a:pt x="1168" y="177"/>
                  </a:lnTo>
                  <a:lnTo>
                    <a:pt x="1191" y="166"/>
                  </a:lnTo>
                  <a:lnTo>
                    <a:pt x="1208" y="159"/>
                  </a:lnTo>
                  <a:lnTo>
                    <a:pt x="1225" y="153"/>
                  </a:lnTo>
                  <a:lnTo>
                    <a:pt x="1243" y="147"/>
                  </a:lnTo>
                  <a:lnTo>
                    <a:pt x="1261" y="141"/>
                  </a:lnTo>
                  <a:lnTo>
                    <a:pt x="1279" y="135"/>
                  </a:lnTo>
                  <a:lnTo>
                    <a:pt x="1298" y="129"/>
                  </a:lnTo>
                  <a:lnTo>
                    <a:pt x="1315" y="125"/>
                  </a:lnTo>
                  <a:lnTo>
                    <a:pt x="1334" y="121"/>
                  </a:lnTo>
                  <a:lnTo>
                    <a:pt x="1351" y="117"/>
                  </a:lnTo>
                  <a:lnTo>
                    <a:pt x="1368" y="113"/>
                  </a:lnTo>
                  <a:lnTo>
                    <a:pt x="1384" y="111"/>
                  </a:lnTo>
                  <a:lnTo>
                    <a:pt x="1400" y="109"/>
                  </a:lnTo>
                  <a:lnTo>
                    <a:pt x="1414" y="106"/>
                  </a:lnTo>
                  <a:lnTo>
                    <a:pt x="1428" y="105"/>
                  </a:lnTo>
                  <a:lnTo>
                    <a:pt x="1441" y="104"/>
                  </a:lnTo>
                  <a:lnTo>
                    <a:pt x="1452" y="104"/>
                  </a:lnTo>
                  <a:lnTo>
                    <a:pt x="1463" y="104"/>
                  </a:lnTo>
                  <a:lnTo>
                    <a:pt x="1474" y="104"/>
                  </a:lnTo>
                  <a:lnTo>
                    <a:pt x="1484" y="104"/>
                  </a:lnTo>
                  <a:lnTo>
                    <a:pt x="1496" y="105"/>
                  </a:lnTo>
                  <a:lnTo>
                    <a:pt x="1507" y="105"/>
                  </a:lnTo>
                  <a:lnTo>
                    <a:pt x="1520" y="105"/>
                  </a:lnTo>
                  <a:lnTo>
                    <a:pt x="1535" y="105"/>
                  </a:lnTo>
                  <a:lnTo>
                    <a:pt x="1550" y="104"/>
                  </a:lnTo>
                  <a:lnTo>
                    <a:pt x="1566" y="104"/>
                  </a:lnTo>
                  <a:lnTo>
                    <a:pt x="1586" y="104"/>
                  </a:lnTo>
                  <a:lnTo>
                    <a:pt x="1607" y="103"/>
                  </a:lnTo>
                  <a:lnTo>
                    <a:pt x="1630" y="101"/>
                  </a:lnTo>
                  <a:lnTo>
                    <a:pt x="1655" y="99"/>
                  </a:lnTo>
                  <a:lnTo>
                    <a:pt x="1683" y="97"/>
                  </a:lnTo>
                  <a:lnTo>
                    <a:pt x="1715" y="95"/>
                  </a:lnTo>
                  <a:lnTo>
                    <a:pt x="1749" y="91"/>
                  </a:lnTo>
                  <a:lnTo>
                    <a:pt x="1754" y="91"/>
                  </a:lnTo>
                  <a:lnTo>
                    <a:pt x="1778" y="89"/>
                  </a:lnTo>
                  <a:lnTo>
                    <a:pt x="1801" y="87"/>
                  </a:lnTo>
                  <a:lnTo>
                    <a:pt x="1825" y="85"/>
                  </a:lnTo>
                  <a:lnTo>
                    <a:pt x="1848" y="83"/>
                  </a:lnTo>
                  <a:lnTo>
                    <a:pt x="1870" y="81"/>
                  </a:lnTo>
                  <a:lnTo>
                    <a:pt x="1893" y="79"/>
                  </a:lnTo>
                  <a:lnTo>
                    <a:pt x="1914" y="78"/>
                  </a:lnTo>
                  <a:lnTo>
                    <a:pt x="1935" y="75"/>
                  </a:lnTo>
                  <a:lnTo>
                    <a:pt x="1953" y="74"/>
                  </a:lnTo>
                  <a:lnTo>
                    <a:pt x="1972" y="73"/>
                  </a:lnTo>
                  <a:lnTo>
                    <a:pt x="1989" y="73"/>
                  </a:lnTo>
                  <a:lnTo>
                    <a:pt x="2004" y="72"/>
                  </a:lnTo>
                  <a:lnTo>
                    <a:pt x="2016" y="72"/>
                  </a:lnTo>
                  <a:lnTo>
                    <a:pt x="2029" y="73"/>
                  </a:lnTo>
                  <a:lnTo>
                    <a:pt x="2038" y="73"/>
                  </a:lnTo>
                  <a:lnTo>
                    <a:pt x="2046" y="74"/>
                  </a:lnTo>
                  <a:lnTo>
                    <a:pt x="2048" y="82"/>
                  </a:lnTo>
                  <a:lnTo>
                    <a:pt x="2046" y="93"/>
                  </a:lnTo>
                  <a:lnTo>
                    <a:pt x="2040" y="105"/>
                  </a:lnTo>
                  <a:lnTo>
                    <a:pt x="2026" y="120"/>
                  </a:lnTo>
                  <a:lnTo>
                    <a:pt x="2014" y="131"/>
                  </a:lnTo>
                  <a:lnTo>
                    <a:pt x="1998" y="141"/>
                  </a:lnTo>
                  <a:lnTo>
                    <a:pt x="1980" y="150"/>
                  </a:lnTo>
                  <a:lnTo>
                    <a:pt x="1959" y="159"/>
                  </a:lnTo>
                  <a:lnTo>
                    <a:pt x="1935" y="167"/>
                  </a:lnTo>
                  <a:lnTo>
                    <a:pt x="1907" y="176"/>
                  </a:lnTo>
                  <a:lnTo>
                    <a:pt x="1878" y="182"/>
                  </a:lnTo>
                  <a:lnTo>
                    <a:pt x="1847" y="188"/>
                  </a:lnTo>
                  <a:lnTo>
                    <a:pt x="1831" y="191"/>
                  </a:lnTo>
                  <a:lnTo>
                    <a:pt x="1815" y="194"/>
                  </a:lnTo>
                  <a:lnTo>
                    <a:pt x="1799" y="196"/>
                  </a:lnTo>
                  <a:lnTo>
                    <a:pt x="1782" y="199"/>
                  </a:lnTo>
                  <a:lnTo>
                    <a:pt x="1764" y="200"/>
                  </a:lnTo>
                  <a:lnTo>
                    <a:pt x="1748" y="202"/>
                  </a:lnTo>
                  <a:lnTo>
                    <a:pt x="1732" y="203"/>
                  </a:lnTo>
                  <a:lnTo>
                    <a:pt x="1717" y="206"/>
                  </a:lnTo>
                  <a:lnTo>
                    <a:pt x="1708" y="207"/>
                  </a:lnTo>
                  <a:lnTo>
                    <a:pt x="1700" y="207"/>
                  </a:lnTo>
                  <a:lnTo>
                    <a:pt x="1692" y="208"/>
                  </a:lnTo>
                  <a:lnTo>
                    <a:pt x="1684" y="209"/>
                  </a:lnTo>
                  <a:lnTo>
                    <a:pt x="1677" y="210"/>
                  </a:lnTo>
                  <a:lnTo>
                    <a:pt x="1670" y="210"/>
                  </a:lnTo>
                  <a:lnTo>
                    <a:pt x="1663" y="211"/>
                  </a:lnTo>
                  <a:lnTo>
                    <a:pt x="1657" y="212"/>
                  </a:lnTo>
                  <a:lnTo>
                    <a:pt x="1648" y="214"/>
                  </a:lnTo>
                  <a:lnTo>
                    <a:pt x="1640" y="215"/>
                  </a:lnTo>
                  <a:lnTo>
                    <a:pt x="1632" y="217"/>
                  </a:lnTo>
                  <a:lnTo>
                    <a:pt x="1625" y="218"/>
                  </a:lnTo>
                  <a:lnTo>
                    <a:pt x="1619" y="220"/>
                  </a:lnTo>
                  <a:lnTo>
                    <a:pt x="1613" y="223"/>
                  </a:lnTo>
                  <a:lnTo>
                    <a:pt x="1609" y="226"/>
                  </a:lnTo>
                  <a:lnTo>
                    <a:pt x="1603" y="229"/>
                  </a:lnTo>
                  <a:lnTo>
                    <a:pt x="1595" y="232"/>
                  </a:lnTo>
                  <a:lnTo>
                    <a:pt x="1582" y="235"/>
                  </a:lnTo>
                  <a:lnTo>
                    <a:pt x="1566" y="238"/>
                  </a:lnTo>
                  <a:lnTo>
                    <a:pt x="1543" y="240"/>
                  </a:lnTo>
                  <a:lnTo>
                    <a:pt x="1506" y="242"/>
                  </a:lnTo>
                  <a:lnTo>
                    <a:pt x="1472" y="246"/>
                  </a:lnTo>
                  <a:lnTo>
                    <a:pt x="1442" y="249"/>
                  </a:lnTo>
                  <a:lnTo>
                    <a:pt x="1416" y="252"/>
                  </a:lnTo>
                  <a:lnTo>
                    <a:pt x="1396" y="255"/>
                  </a:lnTo>
                  <a:lnTo>
                    <a:pt x="1380" y="257"/>
                  </a:lnTo>
                  <a:lnTo>
                    <a:pt x="1370" y="260"/>
                  </a:lnTo>
                  <a:lnTo>
                    <a:pt x="1366" y="261"/>
                  </a:lnTo>
                  <a:lnTo>
                    <a:pt x="1330" y="263"/>
                  </a:lnTo>
                  <a:lnTo>
                    <a:pt x="1259" y="257"/>
                  </a:lnTo>
                  <a:lnTo>
                    <a:pt x="1321" y="317"/>
                  </a:lnTo>
                  <a:lnTo>
                    <a:pt x="1300" y="371"/>
                  </a:lnTo>
                  <a:lnTo>
                    <a:pt x="1383" y="313"/>
                  </a:lnTo>
                  <a:lnTo>
                    <a:pt x="1370" y="318"/>
                  </a:lnTo>
                  <a:lnTo>
                    <a:pt x="1373" y="318"/>
                  </a:lnTo>
                  <a:lnTo>
                    <a:pt x="1378" y="317"/>
                  </a:lnTo>
                  <a:lnTo>
                    <a:pt x="1388" y="315"/>
                  </a:lnTo>
                  <a:lnTo>
                    <a:pt x="1402" y="313"/>
                  </a:lnTo>
                  <a:lnTo>
                    <a:pt x="1418" y="310"/>
                  </a:lnTo>
                  <a:lnTo>
                    <a:pt x="1438" y="308"/>
                  </a:lnTo>
                  <a:lnTo>
                    <a:pt x="1463" y="306"/>
                  </a:lnTo>
                  <a:lnTo>
                    <a:pt x="1490" y="303"/>
                  </a:lnTo>
                  <a:lnTo>
                    <a:pt x="1496" y="310"/>
                  </a:lnTo>
                  <a:lnTo>
                    <a:pt x="1503" y="318"/>
                  </a:lnTo>
                  <a:lnTo>
                    <a:pt x="1510" y="326"/>
                  </a:lnTo>
                  <a:lnTo>
                    <a:pt x="1518" y="337"/>
                  </a:lnTo>
                  <a:lnTo>
                    <a:pt x="1525" y="347"/>
                  </a:lnTo>
                  <a:lnTo>
                    <a:pt x="1533" y="359"/>
                  </a:lnTo>
                  <a:lnTo>
                    <a:pt x="1541" y="370"/>
                  </a:lnTo>
                  <a:lnTo>
                    <a:pt x="1548" y="383"/>
                  </a:lnTo>
                  <a:lnTo>
                    <a:pt x="1564" y="416"/>
                  </a:lnTo>
                  <a:lnTo>
                    <a:pt x="1573" y="441"/>
                  </a:lnTo>
                  <a:lnTo>
                    <a:pt x="1578" y="457"/>
                  </a:lnTo>
                  <a:lnTo>
                    <a:pt x="1580" y="467"/>
                  </a:lnTo>
                  <a:lnTo>
                    <a:pt x="1581" y="474"/>
                  </a:lnTo>
                  <a:lnTo>
                    <a:pt x="1583" y="481"/>
                  </a:lnTo>
                  <a:lnTo>
                    <a:pt x="1586" y="488"/>
                  </a:lnTo>
                  <a:lnTo>
                    <a:pt x="1588" y="496"/>
                  </a:lnTo>
                  <a:lnTo>
                    <a:pt x="1593" y="509"/>
                  </a:lnTo>
                  <a:lnTo>
                    <a:pt x="1597" y="522"/>
                  </a:lnTo>
                  <a:lnTo>
                    <a:pt x="1600" y="536"/>
                  </a:lnTo>
                  <a:lnTo>
                    <a:pt x="1597" y="547"/>
                  </a:lnTo>
                  <a:lnTo>
                    <a:pt x="1590" y="557"/>
                  </a:lnTo>
                  <a:lnTo>
                    <a:pt x="1583" y="567"/>
                  </a:lnTo>
                  <a:lnTo>
                    <a:pt x="1578" y="575"/>
                  </a:lnTo>
                  <a:lnTo>
                    <a:pt x="1571" y="585"/>
                  </a:lnTo>
                  <a:lnTo>
                    <a:pt x="1565" y="593"/>
                  </a:lnTo>
                  <a:lnTo>
                    <a:pt x="1557" y="600"/>
                  </a:lnTo>
                  <a:lnTo>
                    <a:pt x="1549" y="608"/>
                  </a:lnTo>
                  <a:lnTo>
                    <a:pt x="1540" y="615"/>
                  </a:lnTo>
                  <a:lnTo>
                    <a:pt x="1528" y="623"/>
                  </a:lnTo>
                  <a:lnTo>
                    <a:pt x="1516" y="632"/>
                  </a:lnTo>
                  <a:lnTo>
                    <a:pt x="1503" y="643"/>
                  </a:lnTo>
                  <a:lnTo>
                    <a:pt x="1488" y="656"/>
                  </a:lnTo>
                  <a:lnTo>
                    <a:pt x="1473" y="670"/>
                  </a:lnTo>
                  <a:lnTo>
                    <a:pt x="1457" y="684"/>
                  </a:lnTo>
                  <a:lnTo>
                    <a:pt x="1442" y="699"/>
                  </a:lnTo>
                  <a:lnTo>
                    <a:pt x="1428" y="712"/>
                  </a:lnTo>
                  <a:lnTo>
                    <a:pt x="1415" y="725"/>
                  </a:lnTo>
                  <a:lnTo>
                    <a:pt x="1407" y="717"/>
                  </a:lnTo>
                  <a:lnTo>
                    <a:pt x="1399" y="709"/>
                  </a:lnTo>
                  <a:lnTo>
                    <a:pt x="1391" y="701"/>
                  </a:lnTo>
                  <a:lnTo>
                    <a:pt x="1383" y="694"/>
                  </a:lnTo>
                  <a:lnTo>
                    <a:pt x="1375" y="688"/>
                  </a:lnTo>
                  <a:lnTo>
                    <a:pt x="1367" y="683"/>
                  </a:lnTo>
                  <a:lnTo>
                    <a:pt x="1360" y="678"/>
                  </a:lnTo>
                  <a:lnTo>
                    <a:pt x="1352" y="673"/>
                  </a:lnTo>
                  <a:lnTo>
                    <a:pt x="1335" y="664"/>
                  </a:lnTo>
                  <a:lnTo>
                    <a:pt x="1317" y="657"/>
                  </a:lnTo>
                  <a:lnTo>
                    <a:pt x="1301" y="653"/>
                  </a:lnTo>
                  <a:lnTo>
                    <a:pt x="1288" y="648"/>
                  </a:lnTo>
                  <a:lnTo>
                    <a:pt x="1275" y="646"/>
                  </a:lnTo>
                  <a:lnTo>
                    <a:pt x="1263" y="644"/>
                  </a:lnTo>
                  <a:lnTo>
                    <a:pt x="1254" y="643"/>
                  </a:lnTo>
                  <a:lnTo>
                    <a:pt x="1246" y="643"/>
                  </a:lnTo>
                  <a:lnTo>
                    <a:pt x="1241" y="642"/>
                  </a:lnTo>
                  <a:lnTo>
                    <a:pt x="1237" y="640"/>
                  </a:lnTo>
                  <a:lnTo>
                    <a:pt x="1230" y="639"/>
                  </a:lnTo>
                  <a:lnTo>
                    <a:pt x="1223" y="636"/>
                  </a:lnTo>
                  <a:lnTo>
                    <a:pt x="1216" y="634"/>
                  </a:lnTo>
                  <a:lnTo>
                    <a:pt x="1207" y="631"/>
                  </a:lnTo>
                  <a:lnTo>
                    <a:pt x="1197" y="628"/>
                  </a:lnTo>
                  <a:lnTo>
                    <a:pt x="1186" y="625"/>
                  </a:lnTo>
                  <a:lnTo>
                    <a:pt x="1190" y="620"/>
                  </a:lnTo>
                  <a:lnTo>
                    <a:pt x="1195" y="615"/>
                  </a:lnTo>
                  <a:lnTo>
                    <a:pt x="1203" y="609"/>
                  </a:lnTo>
                  <a:lnTo>
                    <a:pt x="1215" y="604"/>
                  </a:lnTo>
                  <a:lnTo>
                    <a:pt x="1226" y="602"/>
                  </a:lnTo>
                  <a:lnTo>
                    <a:pt x="1238" y="602"/>
                  </a:lnTo>
                  <a:lnTo>
                    <a:pt x="1250" y="604"/>
                  </a:lnTo>
                  <a:lnTo>
                    <a:pt x="1262" y="606"/>
                  </a:lnTo>
                  <a:lnTo>
                    <a:pt x="1271" y="610"/>
                  </a:lnTo>
                  <a:lnTo>
                    <a:pt x="1281" y="613"/>
                  </a:lnTo>
                  <a:lnTo>
                    <a:pt x="1285" y="616"/>
                  </a:lnTo>
                  <a:lnTo>
                    <a:pt x="1288" y="617"/>
                  </a:lnTo>
                  <a:lnTo>
                    <a:pt x="1289" y="617"/>
                  </a:lnTo>
                  <a:lnTo>
                    <a:pt x="1292" y="616"/>
                  </a:lnTo>
                  <a:lnTo>
                    <a:pt x="1296" y="613"/>
                  </a:lnTo>
                  <a:lnTo>
                    <a:pt x="1302" y="611"/>
                  </a:lnTo>
                  <a:lnTo>
                    <a:pt x="1313" y="606"/>
                  </a:lnTo>
                  <a:lnTo>
                    <a:pt x="1326" y="600"/>
                  </a:lnTo>
                  <a:lnTo>
                    <a:pt x="1342" y="591"/>
                  </a:lnTo>
                  <a:lnTo>
                    <a:pt x="1360" y="581"/>
                  </a:lnTo>
                  <a:lnTo>
                    <a:pt x="1378" y="573"/>
                  </a:lnTo>
                  <a:lnTo>
                    <a:pt x="1395" y="565"/>
                  </a:lnTo>
                  <a:lnTo>
                    <a:pt x="1410" y="558"/>
                  </a:lnTo>
                  <a:lnTo>
                    <a:pt x="1422" y="553"/>
                  </a:lnTo>
                  <a:lnTo>
                    <a:pt x="1433" y="550"/>
                  </a:lnTo>
                  <a:lnTo>
                    <a:pt x="1438" y="548"/>
                  </a:lnTo>
                  <a:lnTo>
                    <a:pt x="1441" y="547"/>
                  </a:lnTo>
                  <a:lnTo>
                    <a:pt x="1440" y="545"/>
                  </a:lnTo>
                  <a:lnTo>
                    <a:pt x="1438" y="542"/>
                  </a:lnTo>
                  <a:lnTo>
                    <a:pt x="1435" y="537"/>
                  </a:lnTo>
                  <a:lnTo>
                    <a:pt x="1431" y="528"/>
                  </a:lnTo>
                  <a:lnTo>
                    <a:pt x="1430" y="515"/>
                  </a:lnTo>
                  <a:lnTo>
                    <a:pt x="1433" y="500"/>
                  </a:lnTo>
                  <a:lnTo>
                    <a:pt x="1435" y="488"/>
                  </a:lnTo>
                  <a:lnTo>
                    <a:pt x="1436" y="483"/>
                  </a:lnTo>
                  <a:lnTo>
                    <a:pt x="1387" y="528"/>
                  </a:lnTo>
                  <a:lnTo>
                    <a:pt x="1384" y="527"/>
                  </a:lnTo>
                  <a:lnTo>
                    <a:pt x="1382" y="525"/>
                  </a:lnTo>
                  <a:lnTo>
                    <a:pt x="1377" y="521"/>
                  </a:lnTo>
                  <a:lnTo>
                    <a:pt x="1372" y="517"/>
                  </a:lnTo>
                  <a:lnTo>
                    <a:pt x="1362" y="510"/>
                  </a:lnTo>
                  <a:lnTo>
                    <a:pt x="1351" y="500"/>
                  </a:lnTo>
                  <a:lnTo>
                    <a:pt x="1334" y="487"/>
                  </a:lnTo>
                  <a:lnTo>
                    <a:pt x="1309" y="467"/>
                  </a:lnTo>
                  <a:lnTo>
                    <a:pt x="1282" y="444"/>
                  </a:lnTo>
                  <a:lnTo>
                    <a:pt x="1254" y="419"/>
                  </a:lnTo>
                  <a:lnTo>
                    <a:pt x="1226" y="396"/>
                  </a:lnTo>
                  <a:lnTo>
                    <a:pt x="1205" y="376"/>
                  </a:lnTo>
                  <a:lnTo>
                    <a:pt x="1190" y="362"/>
                  </a:lnTo>
                  <a:lnTo>
                    <a:pt x="1184" y="358"/>
                  </a:lnTo>
                  <a:lnTo>
                    <a:pt x="1184" y="359"/>
                  </a:lnTo>
                  <a:lnTo>
                    <a:pt x="1186" y="365"/>
                  </a:lnTo>
                  <a:lnTo>
                    <a:pt x="1190" y="371"/>
                  </a:lnTo>
                  <a:lnTo>
                    <a:pt x="1195" y="382"/>
                  </a:lnTo>
                  <a:lnTo>
                    <a:pt x="1202" y="396"/>
                  </a:lnTo>
                  <a:lnTo>
                    <a:pt x="1214" y="411"/>
                  </a:lnTo>
                  <a:lnTo>
                    <a:pt x="1228" y="428"/>
                  </a:lnTo>
                  <a:lnTo>
                    <a:pt x="1245" y="447"/>
                  </a:lnTo>
                  <a:lnTo>
                    <a:pt x="1255" y="458"/>
                  </a:lnTo>
                  <a:lnTo>
                    <a:pt x="1263" y="468"/>
                  </a:lnTo>
                  <a:lnTo>
                    <a:pt x="1271" y="479"/>
                  </a:lnTo>
                  <a:lnTo>
                    <a:pt x="1279" y="488"/>
                  </a:lnTo>
                  <a:lnTo>
                    <a:pt x="1285" y="497"/>
                  </a:lnTo>
                  <a:lnTo>
                    <a:pt x="1291" y="505"/>
                  </a:lnTo>
                  <a:lnTo>
                    <a:pt x="1296" y="513"/>
                  </a:lnTo>
                  <a:lnTo>
                    <a:pt x="1300" y="520"/>
                  </a:lnTo>
                  <a:lnTo>
                    <a:pt x="1286" y="518"/>
                  </a:lnTo>
                  <a:lnTo>
                    <a:pt x="1269" y="514"/>
                  </a:lnTo>
                  <a:lnTo>
                    <a:pt x="1251" y="511"/>
                  </a:lnTo>
                  <a:lnTo>
                    <a:pt x="1232" y="506"/>
                  </a:lnTo>
                  <a:lnTo>
                    <a:pt x="1213" y="502"/>
                  </a:lnTo>
                  <a:lnTo>
                    <a:pt x="1195" y="496"/>
                  </a:lnTo>
                  <a:lnTo>
                    <a:pt x="1179" y="491"/>
                  </a:lnTo>
                  <a:lnTo>
                    <a:pt x="1167" y="485"/>
                  </a:lnTo>
                  <a:lnTo>
                    <a:pt x="1150" y="477"/>
                  </a:lnTo>
                  <a:lnTo>
                    <a:pt x="1134" y="471"/>
                  </a:lnTo>
                  <a:lnTo>
                    <a:pt x="1118" y="462"/>
                  </a:lnTo>
                  <a:lnTo>
                    <a:pt x="1103" y="457"/>
                  </a:lnTo>
                  <a:lnTo>
                    <a:pt x="1091" y="451"/>
                  </a:lnTo>
                  <a:lnTo>
                    <a:pt x="1080" y="446"/>
                  </a:lnTo>
                  <a:lnTo>
                    <a:pt x="1073" y="444"/>
                  </a:lnTo>
                  <a:lnTo>
                    <a:pt x="1071" y="443"/>
                  </a:lnTo>
                  <a:lnTo>
                    <a:pt x="1074" y="446"/>
                  </a:lnTo>
                  <a:lnTo>
                    <a:pt x="1085" y="454"/>
                  </a:lnTo>
                  <a:lnTo>
                    <a:pt x="1100" y="466"/>
                  </a:lnTo>
                  <a:lnTo>
                    <a:pt x="1119" y="481"/>
                  </a:lnTo>
                  <a:lnTo>
                    <a:pt x="1141" y="496"/>
                  </a:lnTo>
                  <a:lnTo>
                    <a:pt x="1164" y="510"/>
                  </a:lnTo>
                  <a:lnTo>
                    <a:pt x="1188" y="522"/>
                  </a:lnTo>
                  <a:lnTo>
                    <a:pt x="1213" y="530"/>
                  </a:lnTo>
                  <a:lnTo>
                    <a:pt x="1217" y="532"/>
                  </a:lnTo>
                  <a:lnTo>
                    <a:pt x="1222" y="533"/>
                  </a:lnTo>
                  <a:lnTo>
                    <a:pt x="1226" y="534"/>
                  </a:lnTo>
                  <a:lnTo>
                    <a:pt x="1231" y="535"/>
                  </a:lnTo>
                  <a:lnTo>
                    <a:pt x="1223" y="536"/>
                  </a:lnTo>
                  <a:lnTo>
                    <a:pt x="1215" y="537"/>
                  </a:lnTo>
                  <a:lnTo>
                    <a:pt x="1206" y="540"/>
                  </a:lnTo>
                  <a:lnTo>
                    <a:pt x="1198" y="542"/>
                  </a:lnTo>
                  <a:lnTo>
                    <a:pt x="1183" y="549"/>
                  </a:lnTo>
                  <a:lnTo>
                    <a:pt x="1171" y="557"/>
                  </a:lnTo>
                  <a:lnTo>
                    <a:pt x="1162" y="567"/>
                  </a:lnTo>
                  <a:lnTo>
                    <a:pt x="1155" y="578"/>
                  </a:lnTo>
                  <a:lnTo>
                    <a:pt x="1150" y="588"/>
                  </a:lnTo>
                  <a:lnTo>
                    <a:pt x="1147" y="598"/>
                  </a:lnTo>
                  <a:lnTo>
                    <a:pt x="1146" y="606"/>
                  </a:lnTo>
                  <a:lnTo>
                    <a:pt x="1145" y="612"/>
                  </a:lnTo>
                  <a:lnTo>
                    <a:pt x="1141" y="611"/>
                  </a:lnTo>
                  <a:lnTo>
                    <a:pt x="1137" y="610"/>
                  </a:lnTo>
                  <a:lnTo>
                    <a:pt x="1132" y="609"/>
                  </a:lnTo>
                  <a:lnTo>
                    <a:pt x="1127" y="608"/>
                  </a:lnTo>
                  <a:lnTo>
                    <a:pt x="1123" y="606"/>
                  </a:lnTo>
                  <a:lnTo>
                    <a:pt x="1118" y="605"/>
                  </a:lnTo>
                  <a:lnTo>
                    <a:pt x="1114" y="604"/>
                  </a:lnTo>
                  <a:lnTo>
                    <a:pt x="1109" y="603"/>
                  </a:lnTo>
                  <a:lnTo>
                    <a:pt x="1083" y="595"/>
                  </a:lnTo>
                  <a:lnTo>
                    <a:pt x="1058" y="583"/>
                  </a:lnTo>
                  <a:lnTo>
                    <a:pt x="1036" y="572"/>
                  </a:lnTo>
                  <a:lnTo>
                    <a:pt x="1017" y="559"/>
                  </a:lnTo>
                  <a:lnTo>
                    <a:pt x="1001" y="548"/>
                  </a:lnTo>
                  <a:lnTo>
                    <a:pt x="989" y="537"/>
                  </a:lnTo>
                  <a:lnTo>
                    <a:pt x="981" y="530"/>
                  </a:lnTo>
                  <a:lnTo>
                    <a:pt x="979" y="528"/>
                  </a:lnTo>
                  <a:lnTo>
                    <a:pt x="935" y="503"/>
                  </a:lnTo>
                  <a:lnTo>
                    <a:pt x="937" y="511"/>
                  </a:lnTo>
                  <a:lnTo>
                    <a:pt x="944" y="527"/>
                  </a:lnTo>
                  <a:lnTo>
                    <a:pt x="956" y="551"/>
                  </a:lnTo>
                  <a:lnTo>
                    <a:pt x="972" y="579"/>
                  </a:lnTo>
                  <a:lnTo>
                    <a:pt x="994" y="606"/>
                  </a:lnTo>
                  <a:lnTo>
                    <a:pt x="1020" y="634"/>
                  </a:lnTo>
                  <a:lnTo>
                    <a:pt x="1053" y="656"/>
                  </a:lnTo>
                  <a:lnTo>
                    <a:pt x="1091" y="672"/>
                  </a:lnTo>
                  <a:lnTo>
                    <a:pt x="1122" y="680"/>
                  </a:lnTo>
                  <a:lnTo>
                    <a:pt x="1149" y="688"/>
                  </a:lnTo>
                  <a:lnTo>
                    <a:pt x="1172" y="695"/>
                  </a:lnTo>
                  <a:lnTo>
                    <a:pt x="1192" y="701"/>
                  </a:lnTo>
                  <a:lnTo>
                    <a:pt x="1207" y="707"/>
                  </a:lnTo>
                  <a:lnTo>
                    <a:pt x="1218" y="710"/>
                  </a:lnTo>
                  <a:lnTo>
                    <a:pt x="1225" y="712"/>
                  </a:lnTo>
                  <a:lnTo>
                    <a:pt x="1228" y="714"/>
                  </a:lnTo>
                  <a:lnTo>
                    <a:pt x="1236" y="716"/>
                  </a:lnTo>
                  <a:lnTo>
                    <a:pt x="1237" y="716"/>
                  </a:lnTo>
                  <a:lnTo>
                    <a:pt x="1240" y="716"/>
                  </a:lnTo>
                  <a:lnTo>
                    <a:pt x="1243" y="716"/>
                  </a:lnTo>
                  <a:lnTo>
                    <a:pt x="1244" y="716"/>
                  </a:lnTo>
                  <a:lnTo>
                    <a:pt x="1246" y="716"/>
                  </a:lnTo>
                  <a:lnTo>
                    <a:pt x="1250" y="716"/>
                  </a:lnTo>
                  <a:lnTo>
                    <a:pt x="1256" y="716"/>
                  </a:lnTo>
                  <a:lnTo>
                    <a:pt x="1266" y="717"/>
                  </a:lnTo>
                  <a:lnTo>
                    <a:pt x="1276" y="721"/>
                  </a:lnTo>
                  <a:lnTo>
                    <a:pt x="1289" y="724"/>
                  </a:lnTo>
                  <a:lnTo>
                    <a:pt x="1302" y="729"/>
                  </a:lnTo>
                  <a:lnTo>
                    <a:pt x="1317" y="737"/>
                  </a:lnTo>
                  <a:lnTo>
                    <a:pt x="1331" y="745"/>
                  </a:lnTo>
                  <a:lnTo>
                    <a:pt x="1344" y="755"/>
                  </a:lnTo>
                  <a:lnTo>
                    <a:pt x="1357" y="767"/>
                  </a:lnTo>
                  <a:lnTo>
                    <a:pt x="1369" y="779"/>
                  </a:lnTo>
                  <a:lnTo>
                    <a:pt x="1380" y="793"/>
                  </a:lnTo>
                  <a:lnTo>
                    <a:pt x="1389" y="806"/>
                  </a:lnTo>
                  <a:lnTo>
                    <a:pt x="1397" y="817"/>
                  </a:lnTo>
                  <a:lnTo>
                    <a:pt x="1402" y="827"/>
                  </a:lnTo>
                  <a:lnTo>
                    <a:pt x="1398" y="829"/>
                  </a:lnTo>
                  <a:lnTo>
                    <a:pt x="1395" y="831"/>
                  </a:lnTo>
                  <a:lnTo>
                    <a:pt x="1390" y="835"/>
                  </a:lnTo>
                  <a:lnTo>
                    <a:pt x="1385" y="838"/>
                  </a:lnTo>
                  <a:lnTo>
                    <a:pt x="1378" y="844"/>
                  </a:lnTo>
                  <a:lnTo>
                    <a:pt x="1372" y="848"/>
                  </a:lnTo>
                  <a:lnTo>
                    <a:pt x="1365" y="853"/>
                  </a:lnTo>
                  <a:lnTo>
                    <a:pt x="1357" y="857"/>
                  </a:lnTo>
                  <a:lnTo>
                    <a:pt x="1347" y="858"/>
                  </a:lnTo>
                  <a:lnTo>
                    <a:pt x="1337" y="858"/>
                  </a:lnTo>
                  <a:lnTo>
                    <a:pt x="1324" y="857"/>
                  </a:lnTo>
                  <a:lnTo>
                    <a:pt x="1309" y="852"/>
                  </a:lnTo>
                  <a:lnTo>
                    <a:pt x="1297" y="848"/>
                  </a:lnTo>
                  <a:lnTo>
                    <a:pt x="1284" y="845"/>
                  </a:lnTo>
                  <a:lnTo>
                    <a:pt x="1270" y="842"/>
                  </a:lnTo>
                  <a:lnTo>
                    <a:pt x="1258" y="838"/>
                  </a:lnTo>
                  <a:lnTo>
                    <a:pt x="1245" y="835"/>
                  </a:lnTo>
                  <a:lnTo>
                    <a:pt x="1231" y="831"/>
                  </a:lnTo>
                  <a:lnTo>
                    <a:pt x="1218" y="829"/>
                  </a:lnTo>
                  <a:lnTo>
                    <a:pt x="1206" y="827"/>
                  </a:lnTo>
                  <a:lnTo>
                    <a:pt x="1192" y="824"/>
                  </a:lnTo>
                  <a:lnTo>
                    <a:pt x="1179" y="823"/>
                  </a:lnTo>
                  <a:lnTo>
                    <a:pt x="1167" y="822"/>
                  </a:lnTo>
                  <a:lnTo>
                    <a:pt x="1153" y="821"/>
                  </a:lnTo>
                  <a:lnTo>
                    <a:pt x="1140" y="820"/>
                  </a:lnTo>
                  <a:lnTo>
                    <a:pt x="1127" y="820"/>
                  </a:lnTo>
                  <a:lnTo>
                    <a:pt x="1115" y="821"/>
                  </a:lnTo>
                  <a:lnTo>
                    <a:pt x="1102" y="822"/>
                  </a:lnTo>
                  <a:lnTo>
                    <a:pt x="1089" y="824"/>
                  </a:lnTo>
                  <a:lnTo>
                    <a:pt x="1078" y="827"/>
                  </a:lnTo>
                  <a:lnTo>
                    <a:pt x="1068" y="830"/>
                  </a:lnTo>
                  <a:lnTo>
                    <a:pt x="1058" y="833"/>
                  </a:lnTo>
                  <a:lnTo>
                    <a:pt x="1049" y="838"/>
                  </a:lnTo>
                  <a:lnTo>
                    <a:pt x="1040" y="844"/>
                  </a:lnTo>
                  <a:lnTo>
                    <a:pt x="1033" y="848"/>
                  </a:lnTo>
                  <a:lnTo>
                    <a:pt x="1025" y="853"/>
                  </a:lnTo>
                  <a:lnTo>
                    <a:pt x="1016" y="859"/>
                  </a:lnTo>
                  <a:lnTo>
                    <a:pt x="1007" y="865"/>
                  </a:lnTo>
                  <a:lnTo>
                    <a:pt x="996" y="869"/>
                  </a:lnTo>
                  <a:lnTo>
                    <a:pt x="985" y="874"/>
                  </a:lnTo>
                  <a:lnTo>
                    <a:pt x="972" y="878"/>
                  </a:lnTo>
                  <a:lnTo>
                    <a:pt x="957" y="883"/>
                  </a:lnTo>
                  <a:lnTo>
                    <a:pt x="941" y="886"/>
                  </a:lnTo>
                  <a:lnTo>
                    <a:pt x="921" y="889"/>
                  </a:lnTo>
                  <a:lnTo>
                    <a:pt x="902" y="891"/>
                  </a:lnTo>
                  <a:lnTo>
                    <a:pt x="883" y="892"/>
                  </a:lnTo>
                  <a:lnTo>
                    <a:pt x="868" y="895"/>
                  </a:lnTo>
                  <a:lnTo>
                    <a:pt x="853" y="896"/>
                  </a:lnTo>
                  <a:lnTo>
                    <a:pt x="841" y="896"/>
                  </a:lnTo>
                  <a:lnTo>
                    <a:pt x="829" y="897"/>
                  </a:lnTo>
                  <a:lnTo>
                    <a:pt x="819" y="897"/>
                  </a:lnTo>
                  <a:lnTo>
                    <a:pt x="810" y="897"/>
                  </a:lnTo>
                  <a:lnTo>
                    <a:pt x="800" y="896"/>
                  </a:lnTo>
                  <a:lnTo>
                    <a:pt x="791" y="896"/>
                  </a:lnTo>
                  <a:lnTo>
                    <a:pt x="783" y="895"/>
                  </a:lnTo>
                  <a:lnTo>
                    <a:pt x="774" y="893"/>
                  </a:lnTo>
                  <a:lnTo>
                    <a:pt x="765" y="891"/>
                  </a:lnTo>
                  <a:lnTo>
                    <a:pt x="755" y="889"/>
                  </a:lnTo>
                  <a:lnTo>
                    <a:pt x="745" y="886"/>
                  </a:lnTo>
                  <a:lnTo>
                    <a:pt x="734" y="883"/>
                  </a:lnTo>
                  <a:lnTo>
                    <a:pt x="714" y="878"/>
                  </a:lnTo>
                  <a:lnTo>
                    <a:pt x="699" y="874"/>
                  </a:lnTo>
                  <a:lnTo>
                    <a:pt x="686" y="870"/>
                  </a:lnTo>
                  <a:lnTo>
                    <a:pt x="677" y="867"/>
                  </a:lnTo>
                  <a:lnTo>
                    <a:pt x="670" y="865"/>
                  </a:lnTo>
                  <a:lnTo>
                    <a:pt x="667" y="862"/>
                  </a:lnTo>
                  <a:lnTo>
                    <a:pt x="664" y="861"/>
                  </a:lnTo>
                  <a:lnTo>
                    <a:pt x="663" y="861"/>
                  </a:lnTo>
                  <a:lnTo>
                    <a:pt x="664" y="861"/>
                  </a:lnTo>
                  <a:lnTo>
                    <a:pt x="664" y="862"/>
                  </a:lnTo>
                  <a:lnTo>
                    <a:pt x="666" y="863"/>
                  </a:lnTo>
                  <a:lnTo>
                    <a:pt x="578" y="815"/>
                  </a:lnTo>
                  <a:lnTo>
                    <a:pt x="586" y="822"/>
                  </a:lnTo>
                  <a:lnTo>
                    <a:pt x="599" y="835"/>
                  </a:lnTo>
                  <a:lnTo>
                    <a:pt x="617" y="851"/>
                  </a:lnTo>
                  <a:lnTo>
                    <a:pt x="638" y="869"/>
                  </a:lnTo>
                  <a:lnTo>
                    <a:pt x="660" y="889"/>
                  </a:lnTo>
                  <a:lnTo>
                    <a:pt x="684" y="905"/>
                  </a:lnTo>
                  <a:lnTo>
                    <a:pt x="706" y="919"/>
                  </a:lnTo>
                  <a:lnTo>
                    <a:pt x="727" y="927"/>
                  </a:lnTo>
                  <a:lnTo>
                    <a:pt x="749" y="934"/>
                  </a:lnTo>
                  <a:lnTo>
                    <a:pt x="768" y="939"/>
                  </a:lnTo>
                  <a:lnTo>
                    <a:pt x="785" y="946"/>
                  </a:lnTo>
                  <a:lnTo>
                    <a:pt x="802" y="952"/>
                  </a:lnTo>
                  <a:lnTo>
                    <a:pt x="819" y="957"/>
                  </a:lnTo>
                  <a:lnTo>
                    <a:pt x="837" y="961"/>
                  </a:lnTo>
                  <a:lnTo>
                    <a:pt x="859" y="964"/>
                  </a:lnTo>
                  <a:lnTo>
                    <a:pt x="886" y="964"/>
                  </a:lnTo>
                  <a:lnTo>
                    <a:pt x="879" y="988"/>
                  </a:lnTo>
                  <a:lnTo>
                    <a:pt x="867" y="1022"/>
                  </a:lnTo>
                  <a:lnTo>
                    <a:pt x="853" y="1066"/>
                  </a:lnTo>
                  <a:lnTo>
                    <a:pt x="835" y="1116"/>
                  </a:lnTo>
                  <a:lnTo>
                    <a:pt x="814" y="1170"/>
                  </a:lnTo>
                  <a:lnTo>
                    <a:pt x="790" y="1226"/>
                  </a:lnTo>
                  <a:lnTo>
                    <a:pt x="764" y="1283"/>
                  </a:lnTo>
                  <a:lnTo>
                    <a:pt x="735" y="1338"/>
                  </a:lnTo>
                  <a:lnTo>
                    <a:pt x="700" y="1405"/>
                  </a:lnTo>
                  <a:lnTo>
                    <a:pt x="670" y="1475"/>
                  </a:lnTo>
                  <a:lnTo>
                    <a:pt x="645" y="1547"/>
                  </a:lnTo>
                  <a:lnTo>
                    <a:pt x="625" y="1614"/>
                  </a:lnTo>
                  <a:lnTo>
                    <a:pt x="609" y="1672"/>
                  </a:lnTo>
                  <a:lnTo>
                    <a:pt x="598" y="1718"/>
                  </a:lnTo>
                  <a:lnTo>
                    <a:pt x="591" y="1749"/>
                  </a:lnTo>
                  <a:lnTo>
                    <a:pt x="588" y="1761"/>
                  </a:lnTo>
                  <a:lnTo>
                    <a:pt x="591" y="1752"/>
                  </a:lnTo>
                  <a:lnTo>
                    <a:pt x="599" y="1729"/>
                  </a:lnTo>
                  <a:lnTo>
                    <a:pt x="612" y="1693"/>
                  </a:lnTo>
                  <a:lnTo>
                    <a:pt x="629" y="1648"/>
                  </a:lnTo>
                  <a:lnTo>
                    <a:pt x="650" y="1595"/>
                  </a:lnTo>
                  <a:lnTo>
                    <a:pt x="676" y="1537"/>
                  </a:lnTo>
                  <a:lnTo>
                    <a:pt x="705" y="1476"/>
                  </a:lnTo>
                  <a:lnTo>
                    <a:pt x="738" y="1415"/>
                  </a:lnTo>
                  <a:lnTo>
                    <a:pt x="753" y="1390"/>
                  </a:lnTo>
                  <a:lnTo>
                    <a:pt x="767" y="1362"/>
                  </a:lnTo>
                  <a:lnTo>
                    <a:pt x="782" y="1335"/>
                  </a:lnTo>
                  <a:lnTo>
                    <a:pt x="797" y="1306"/>
                  </a:lnTo>
                  <a:lnTo>
                    <a:pt x="812" y="1277"/>
                  </a:lnTo>
                  <a:lnTo>
                    <a:pt x="827" y="1248"/>
                  </a:lnTo>
                  <a:lnTo>
                    <a:pt x="841" y="1219"/>
                  </a:lnTo>
                  <a:lnTo>
                    <a:pt x="856" y="1191"/>
                  </a:lnTo>
                  <a:lnTo>
                    <a:pt x="868" y="1163"/>
                  </a:lnTo>
                  <a:lnTo>
                    <a:pt x="882" y="1136"/>
                  </a:lnTo>
                  <a:lnTo>
                    <a:pt x="894" y="1111"/>
                  </a:lnTo>
                  <a:lnTo>
                    <a:pt x="905" y="1087"/>
                  </a:lnTo>
                  <a:lnTo>
                    <a:pt x="916" y="1065"/>
                  </a:lnTo>
                  <a:lnTo>
                    <a:pt x="926" y="1044"/>
                  </a:lnTo>
                  <a:lnTo>
                    <a:pt x="934" y="1027"/>
                  </a:lnTo>
                  <a:lnTo>
                    <a:pt x="941" y="1011"/>
                  </a:lnTo>
                  <a:lnTo>
                    <a:pt x="954" y="1016"/>
                  </a:lnTo>
                  <a:lnTo>
                    <a:pt x="967" y="1019"/>
                  </a:lnTo>
                  <a:lnTo>
                    <a:pt x="981" y="1024"/>
                  </a:lnTo>
                  <a:lnTo>
                    <a:pt x="996" y="1027"/>
                  </a:lnTo>
                  <a:lnTo>
                    <a:pt x="1011" y="1030"/>
                  </a:lnTo>
                  <a:lnTo>
                    <a:pt x="1026" y="1034"/>
                  </a:lnTo>
                  <a:lnTo>
                    <a:pt x="1041" y="1037"/>
                  </a:lnTo>
                  <a:lnTo>
                    <a:pt x="1056" y="1041"/>
                  </a:lnTo>
                  <a:lnTo>
                    <a:pt x="1076" y="1044"/>
                  </a:lnTo>
                  <a:lnTo>
                    <a:pt x="1095" y="1048"/>
                  </a:lnTo>
                  <a:lnTo>
                    <a:pt x="1114" y="1049"/>
                  </a:lnTo>
                  <a:lnTo>
                    <a:pt x="1131" y="1050"/>
                  </a:lnTo>
                  <a:lnTo>
                    <a:pt x="1148" y="1050"/>
                  </a:lnTo>
                  <a:lnTo>
                    <a:pt x="1163" y="1049"/>
                  </a:lnTo>
                  <a:lnTo>
                    <a:pt x="1178" y="1048"/>
                  </a:lnTo>
                  <a:lnTo>
                    <a:pt x="1192" y="1045"/>
                  </a:lnTo>
                  <a:lnTo>
                    <a:pt x="1205" y="1043"/>
                  </a:lnTo>
                  <a:lnTo>
                    <a:pt x="1216" y="1040"/>
                  </a:lnTo>
                  <a:lnTo>
                    <a:pt x="1228" y="1036"/>
                  </a:lnTo>
                  <a:lnTo>
                    <a:pt x="1237" y="1034"/>
                  </a:lnTo>
                  <a:lnTo>
                    <a:pt x="1246" y="1030"/>
                  </a:lnTo>
                  <a:lnTo>
                    <a:pt x="1253" y="1027"/>
                  </a:lnTo>
                  <a:lnTo>
                    <a:pt x="1260" y="1024"/>
                  </a:lnTo>
                  <a:lnTo>
                    <a:pt x="1266" y="1021"/>
                  </a:lnTo>
                  <a:lnTo>
                    <a:pt x="1269" y="1024"/>
                  </a:lnTo>
                  <a:lnTo>
                    <a:pt x="1273" y="1026"/>
                  </a:lnTo>
                  <a:lnTo>
                    <a:pt x="1277" y="1027"/>
                  </a:lnTo>
                  <a:lnTo>
                    <a:pt x="1282" y="1029"/>
                  </a:lnTo>
                  <a:lnTo>
                    <a:pt x="1285" y="1030"/>
                  </a:lnTo>
                  <a:lnTo>
                    <a:pt x="1290" y="1032"/>
                  </a:lnTo>
                  <a:lnTo>
                    <a:pt x="1296" y="1033"/>
                  </a:lnTo>
                  <a:lnTo>
                    <a:pt x="1300" y="1034"/>
                  </a:lnTo>
                  <a:lnTo>
                    <a:pt x="1312" y="1036"/>
                  </a:lnTo>
                  <a:lnTo>
                    <a:pt x="1326" y="1037"/>
                  </a:lnTo>
                  <a:lnTo>
                    <a:pt x="1339" y="1039"/>
                  </a:lnTo>
                  <a:lnTo>
                    <a:pt x="1354" y="1040"/>
                  </a:lnTo>
                  <a:lnTo>
                    <a:pt x="1369" y="1041"/>
                  </a:lnTo>
                  <a:lnTo>
                    <a:pt x="1385" y="1041"/>
                  </a:lnTo>
                  <a:lnTo>
                    <a:pt x="1400" y="1041"/>
                  </a:lnTo>
                  <a:lnTo>
                    <a:pt x="1416" y="1041"/>
                  </a:lnTo>
                  <a:lnTo>
                    <a:pt x="1431" y="1041"/>
                  </a:lnTo>
                  <a:lnTo>
                    <a:pt x="1445" y="1041"/>
                  </a:lnTo>
                  <a:lnTo>
                    <a:pt x="1458" y="1041"/>
                  </a:lnTo>
                  <a:lnTo>
                    <a:pt x="1469" y="1041"/>
                  </a:lnTo>
                  <a:lnTo>
                    <a:pt x="1480" y="1040"/>
                  </a:lnTo>
                  <a:lnTo>
                    <a:pt x="1488" y="1040"/>
                  </a:lnTo>
                  <a:lnTo>
                    <a:pt x="1495" y="1040"/>
                  </a:lnTo>
                  <a:lnTo>
                    <a:pt x="1498" y="1040"/>
                  </a:lnTo>
                  <a:lnTo>
                    <a:pt x="1512" y="1039"/>
                  </a:lnTo>
                  <a:lnTo>
                    <a:pt x="1524" y="1036"/>
                  </a:lnTo>
                  <a:lnTo>
                    <a:pt x="1534" y="1032"/>
                  </a:lnTo>
                  <a:lnTo>
                    <a:pt x="1542" y="1027"/>
                  </a:lnTo>
                  <a:lnTo>
                    <a:pt x="1549" y="1020"/>
                  </a:lnTo>
                  <a:lnTo>
                    <a:pt x="1555" y="1012"/>
                  </a:lnTo>
                  <a:lnTo>
                    <a:pt x="1559" y="1002"/>
                  </a:lnTo>
                  <a:lnTo>
                    <a:pt x="1563" y="990"/>
                  </a:lnTo>
                  <a:lnTo>
                    <a:pt x="1565" y="983"/>
                  </a:lnTo>
                  <a:lnTo>
                    <a:pt x="1567" y="976"/>
                  </a:lnTo>
                  <a:lnTo>
                    <a:pt x="1571" y="968"/>
                  </a:lnTo>
                  <a:lnTo>
                    <a:pt x="1577" y="958"/>
                  </a:lnTo>
                  <a:lnTo>
                    <a:pt x="1586" y="941"/>
                  </a:lnTo>
                  <a:lnTo>
                    <a:pt x="1594" y="923"/>
                  </a:lnTo>
                  <a:lnTo>
                    <a:pt x="1601" y="906"/>
                  </a:lnTo>
                  <a:lnTo>
                    <a:pt x="1607" y="890"/>
                  </a:lnTo>
                  <a:lnTo>
                    <a:pt x="1611" y="875"/>
                  </a:lnTo>
                  <a:lnTo>
                    <a:pt x="1615" y="861"/>
                  </a:lnTo>
                  <a:lnTo>
                    <a:pt x="1617" y="850"/>
                  </a:lnTo>
                  <a:lnTo>
                    <a:pt x="1618" y="840"/>
                  </a:lnTo>
                  <a:lnTo>
                    <a:pt x="1632" y="830"/>
                  </a:lnTo>
                  <a:lnTo>
                    <a:pt x="1645" y="820"/>
                  </a:lnTo>
                  <a:lnTo>
                    <a:pt x="1657" y="809"/>
                  </a:lnTo>
                  <a:lnTo>
                    <a:pt x="1668" y="800"/>
                  </a:lnTo>
                  <a:lnTo>
                    <a:pt x="1678" y="792"/>
                  </a:lnTo>
                  <a:lnTo>
                    <a:pt x="1686" y="784"/>
                  </a:lnTo>
                  <a:lnTo>
                    <a:pt x="1692" y="778"/>
                  </a:lnTo>
                  <a:lnTo>
                    <a:pt x="1696" y="774"/>
                  </a:lnTo>
                  <a:lnTo>
                    <a:pt x="1709" y="753"/>
                  </a:lnTo>
                  <a:lnTo>
                    <a:pt x="1714" y="731"/>
                  </a:lnTo>
                  <a:lnTo>
                    <a:pt x="1715" y="709"/>
                  </a:lnTo>
                  <a:lnTo>
                    <a:pt x="1714" y="688"/>
                  </a:lnTo>
                  <a:lnTo>
                    <a:pt x="1712" y="684"/>
                  </a:lnTo>
                  <a:lnTo>
                    <a:pt x="1712" y="679"/>
                  </a:lnTo>
                  <a:lnTo>
                    <a:pt x="1712" y="674"/>
                  </a:lnTo>
                  <a:lnTo>
                    <a:pt x="1712" y="671"/>
                  </a:lnTo>
                  <a:lnTo>
                    <a:pt x="1711" y="661"/>
                  </a:lnTo>
                  <a:lnTo>
                    <a:pt x="1708" y="649"/>
                  </a:lnTo>
                  <a:lnTo>
                    <a:pt x="1703" y="636"/>
                  </a:lnTo>
                  <a:lnTo>
                    <a:pt x="1696" y="624"/>
                  </a:lnTo>
                  <a:lnTo>
                    <a:pt x="1689" y="611"/>
                  </a:lnTo>
                  <a:lnTo>
                    <a:pt x="1681" y="598"/>
                  </a:lnTo>
                  <a:lnTo>
                    <a:pt x="1672" y="586"/>
                  </a:lnTo>
                  <a:lnTo>
                    <a:pt x="1663" y="574"/>
                  </a:lnTo>
                  <a:lnTo>
                    <a:pt x="1671" y="547"/>
                  </a:lnTo>
                  <a:lnTo>
                    <a:pt x="1670" y="518"/>
                  </a:lnTo>
                  <a:lnTo>
                    <a:pt x="1663" y="492"/>
                  </a:lnTo>
                  <a:lnTo>
                    <a:pt x="1656" y="471"/>
                  </a:lnTo>
                  <a:lnTo>
                    <a:pt x="1655" y="467"/>
                  </a:lnTo>
                  <a:lnTo>
                    <a:pt x="1653" y="464"/>
                  </a:lnTo>
                  <a:lnTo>
                    <a:pt x="1651" y="460"/>
                  </a:lnTo>
                  <a:lnTo>
                    <a:pt x="1651" y="458"/>
                  </a:lnTo>
                  <a:lnTo>
                    <a:pt x="1650" y="450"/>
                  </a:lnTo>
                  <a:lnTo>
                    <a:pt x="1648" y="439"/>
                  </a:lnTo>
                  <a:lnTo>
                    <a:pt x="1646" y="429"/>
                  </a:lnTo>
                  <a:lnTo>
                    <a:pt x="1642" y="418"/>
                  </a:lnTo>
                  <a:lnTo>
                    <a:pt x="1636" y="404"/>
                  </a:lnTo>
                  <a:lnTo>
                    <a:pt x="1630" y="388"/>
                  </a:lnTo>
                  <a:lnTo>
                    <a:pt x="1621" y="370"/>
                  </a:lnTo>
                  <a:lnTo>
                    <a:pt x="1611" y="350"/>
                  </a:lnTo>
                  <a:lnTo>
                    <a:pt x="1603" y="336"/>
                  </a:lnTo>
                  <a:lnTo>
                    <a:pt x="1595" y="322"/>
                  </a:lnTo>
                  <a:lnTo>
                    <a:pt x="1586" y="309"/>
                  </a:lnTo>
                  <a:lnTo>
                    <a:pt x="1578" y="298"/>
                  </a:lnTo>
                  <a:lnTo>
                    <a:pt x="1589" y="297"/>
                  </a:lnTo>
                  <a:lnTo>
                    <a:pt x="1598" y="295"/>
                  </a:lnTo>
                  <a:lnTo>
                    <a:pt x="1608" y="294"/>
                  </a:lnTo>
                  <a:lnTo>
                    <a:pt x="1615" y="293"/>
                  </a:lnTo>
                  <a:lnTo>
                    <a:pt x="1621" y="292"/>
                  </a:lnTo>
                  <a:lnTo>
                    <a:pt x="1628" y="291"/>
                  </a:lnTo>
                  <a:lnTo>
                    <a:pt x="1634" y="290"/>
                  </a:lnTo>
                  <a:lnTo>
                    <a:pt x="1640" y="288"/>
                  </a:lnTo>
                  <a:lnTo>
                    <a:pt x="1646" y="287"/>
                  </a:lnTo>
                  <a:lnTo>
                    <a:pt x="1653" y="286"/>
                  </a:lnTo>
                  <a:lnTo>
                    <a:pt x="1659" y="285"/>
                  </a:lnTo>
                  <a:lnTo>
                    <a:pt x="1668" y="284"/>
                  </a:lnTo>
                  <a:lnTo>
                    <a:pt x="1673" y="283"/>
                  </a:lnTo>
                  <a:lnTo>
                    <a:pt x="1679" y="282"/>
                  </a:lnTo>
                  <a:lnTo>
                    <a:pt x="1686" y="282"/>
                  </a:lnTo>
                  <a:lnTo>
                    <a:pt x="1693" y="280"/>
                  </a:lnTo>
                  <a:lnTo>
                    <a:pt x="1700" y="279"/>
                  </a:lnTo>
                  <a:lnTo>
                    <a:pt x="1708" y="278"/>
                  </a:lnTo>
                  <a:lnTo>
                    <a:pt x="1716" y="278"/>
                  </a:lnTo>
                  <a:lnTo>
                    <a:pt x="1724" y="277"/>
                  </a:lnTo>
                  <a:lnTo>
                    <a:pt x="1740" y="275"/>
                  </a:lnTo>
                  <a:lnTo>
                    <a:pt x="1756" y="273"/>
                  </a:lnTo>
                  <a:lnTo>
                    <a:pt x="1773" y="271"/>
                  </a:lnTo>
                  <a:lnTo>
                    <a:pt x="1791" y="269"/>
                  </a:lnTo>
                  <a:lnTo>
                    <a:pt x="1808" y="267"/>
                  </a:lnTo>
                  <a:lnTo>
                    <a:pt x="1826" y="264"/>
                  </a:lnTo>
                  <a:lnTo>
                    <a:pt x="1843" y="262"/>
                  </a:lnTo>
                  <a:lnTo>
                    <a:pt x="1860" y="260"/>
                  </a:lnTo>
                  <a:lnTo>
                    <a:pt x="1874" y="257"/>
                  </a:lnTo>
                  <a:lnTo>
                    <a:pt x="1887" y="254"/>
                  </a:lnTo>
                  <a:lnTo>
                    <a:pt x="1902" y="250"/>
                  </a:lnTo>
                  <a:lnTo>
                    <a:pt x="1917" y="247"/>
                  </a:lnTo>
                  <a:lnTo>
                    <a:pt x="1932" y="242"/>
                  </a:lnTo>
                  <a:lnTo>
                    <a:pt x="1947" y="239"/>
                  </a:lnTo>
                  <a:lnTo>
                    <a:pt x="1962" y="234"/>
                  </a:lnTo>
                  <a:lnTo>
                    <a:pt x="1977" y="229"/>
                  </a:lnTo>
                  <a:lnTo>
                    <a:pt x="1991" y="223"/>
                  </a:lnTo>
                  <a:lnTo>
                    <a:pt x="2006" y="217"/>
                  </a:lnTo>
                  <a:lnTo>
                    <a:pt x="2019" y="210"/>
                  </a:lnTo>
                  <a:lnTo>
                    <a:pt x="2033" y="203"/>
                  </a:lnTo>
                  <a:lnTo>
                    <a:pt x="2044" y="196"/>
                  </a:lnTo>
                  <a:lnTo>
                    <a:pt x="2056" y="188"/>
                  </a:lnTo>
                  <a:lnTo>
                    <a:pt x="2067" y="180"/>
                  </a:lnTo>
                  <a:lnTo>
                    <a:pt x="2076" y="171"/>
                  </a:lnTo>
                  <a:lnTo>
                    <a:pt x="2091" y="155"/>
                  </a:lnTo>
                  <a:lnTo>
                    <a:pt x="2104" y="138"/>
                  </a:lnTo>
                  <a:lnTo>
                    <a:pt x="2112" y="121"/>
                  </a:lnTo>
                  <a:lnTo>
                    <a:pt x="2118" y="104"/>
                  </a:lnTo>
                  <a:lnTo>
                    <a:pt x="2120" y="87"/>
                  </a:lnTo>
                  <a:lnTo>
                    <a:pt x="2119" y="70"/>
                  </a:lnTo>
                  <a:lnTo>
                    <a:pt x="2114" y="52"/>
                  </a:lnTo>
                  <a:lnTo>
                    <a:pt x="2107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6" name="Freeform 109"/>
            <p:cNvSpPr>
              <a:spLocks/>
            </p:cNvSpPr>
            <p:nvPr/>
          </p:nvSpPr>
          <p:spPr bwMode="auto">
            <a:xfrm>
              <a:off x="966" y="1833"/>
              <a:ext cx="113" cy="43"/>
            </a:xfrm>
            <a:custGeom>
              <a:avLst/>
              <a:gdLst>
                <a:gd name="T0" fmla="*/ 3 w 226"/>
                <a:gd name="T1" fmla="*/ 2 h 87"/>
                <a:gd name="T2" fmla="*/ 3 w 226"/>
                <a:gd name="T3" fmla="*/ 2 h 87"/>
                <a:gd name="T4" fmla="*/ 2 w 226"/>
                <a:gd name="T5" fmla="*/ 2 h 87"/>
                <a:gd name="T6" fmla="*/ 2 w 226"/>
                <a:gd name="T7" fmla="*/ 2 h 87"/>
                <a:gd name="T8" fmla="*/ 2 w 226"/>
                <a:gd name="T9" fmla="*/ 2 h 87"/>
                <a:gd name="T10" fmla="*/ 1 w 226"/>
                <a:gd name="T11" fmla="*/ 2 h 87"/>
                <a:gd name="T12" fmla="*/ 1 w 226"/>
                <a:gd name="T13" fmla="*/ 1 h 87"/>
                <a:gd name="T14" fmla="*/ 1 w 226"/>
                <a:gd name="T15" fmla="*/ 1 h 87"/>
                <a:gd name="T16" fmla="*/ 0 w 226"/>
                <a:gd name="T17" fmla="*/ 1 h 87"/>
                <a:gd name="T18" fmla="*/ 1 w 226"/>
                <a:gd name="T19" fmla="*/ 1 h 87"/>
                <a:gd name="T20" fmla="*/ 1 w 226"/>
                <a:gd name="T21" fmla="*/ 1 h 87"/>
                <a:gd name="T22" fmla="*/ 2 w 226"/>
                <a:gd name="T23" fmla="*/ 1 h 87"/>
                <a:gd name="T24" fmla="*/ 2 w 226"/>
                <a:gd name="T25" fmla="*/ 1 h 87"/>
                <a:gd name="T26" fmla="*/ 2 w 226"/>
                <a:gd name="T27" fmla="*/ 1 h 87"/>
                <a:gd name="T28" fmla="*/ 2 w 226"/>
                <a:gd name="T29" fmla="*/ 0 h 87"/>
                <a:gd name="T30" fmla="*/ 3 w 226"/>
                <a:gd name="T31" fmla="*/ 0 h 87"/>
                <a:gd name="T32" fmla="*/ 3 w 226"/>
                <a:gd name="T33" fmla="*/ 0 h 87"/>
                <a:gd name="T34" fmla="*/ 3 w 226"/>
                <a:gd name="T35" fmla="*/ 0 h 87"/>
                <a:gd name="T36" fmla="*/ 3 w 226"/>
                <a:gd name="T37" fmla="*/ 0 h 87"/>
                <a:gd name="T38" fmla="*/ 3 w 226"/>
                <a:gd name="T39" fmla="*/ 0 h 87"/>
                <a:gd name="T40" fmla="*/ 4 w 226"/>
                <a:gd name="T41" fmla="*/ 0 h 87"/>
                <a:gd name="T42" fmla="*/ 4 w 226"/>
                <a:gd name="T43" fmla="*/ 0 h 87"/>
                <a:gd name="T44" fmla="*/ 4 w 226"/>
                <a:gd name="T45" fmla="*/ 0 h 87"/>
                <a:gd name="T46" fmla="*/ 4 w 226"/>
                <a:gd name="T47" fmla="*/ 0 h 87"/>
                <a:gd name="T48" fmla="*/ 4 w 226"/>
                <a:gd name="T49" fmla="*/ 0 h 87"/>
                <a:gd name="T50" fmla="*/ 5 w 226"/>
                <a:gd name="T51" fmla="*/ 0 h 87"/>
                <a:gd name="T52" fmla="*/ 5 w 226"/>
                <a:gd name="T53" fmla="*/ 0 h 87"/>
                <a:gd name="T54" fmla="*/ 5 w 226"/>
                <a:gd name="T55" fmla="*/ 0 h 87"/>
                <a:gd name="T56" fmla="*/ 5 w 226"/>
                <a:gd name="T57" fmla="*/ 0 h 87"/>
                <a:gd name="T58" fmla="*/ 5 w 226"/>
                <a:gd name="T59" fmla="*/ 0 h 87"/>
                <a:gd name="T60" fmla="*/ 5 w 226"/>
                <a:gd name="T61" fmla="*/ 0 h 87"/>
                <a:gd name="T62" fmla="*/ 5 w 226"/>
                <a:gd name="T63" fmla="*/ 0 h 87"/>
                <a:gd name="T64" fmla="*/ 6 w 226"/>
                <a:gd name="T65" fmla="*/ 0 h 87"/>
                <a:gd name="T66" fmla="*/ 6 w 226"/>
                <a:gd name="T67" fmla="*/ 0 h 87"/>
                <a:gd name="T68" fmla="*/ 6 w 226"/>
                <a:gd name="T69" fmla="*/ 0 h 87"/>
                <a:gd name="T70" fmla="*/ 6 w 226"/>
                <a:gd name="T71" fmla="*/ 0 h 87"/>
                <a:gd name="T72" fmla="*/ 6 w 226"/>
                <a:gd name="T73" fmla="*/ 0 h 87"/>
                <a:gd name="T74" fmla="*/ 6 w 226"/>
                <a:gd name="T75" fmla="*/ 1 h 87"/>
                <a:gd name="T76" fmla="*/ 7 w 226"/>
                <a:gd name="T77" fmla="*/ 1 h 87"/>
                <a:gd name="T78" fmla="*/ 7 w 226"/>
                <a:gd name="T79" fmla="*/ 1 h 87"/>
                <a:gd name="T80" fmla="*/ 7 w 226"/>
                <a:gd name="T81" fmla="*/ 1 h 87"/>
                <a:gd name="T82" fmla="*/ 7 w 226"/>
                <a:gd name="T83" fmla="*/ 1 h 87"/>
                <a:gd name="T84" fmla="*/ 7 w 226"/>
                <a:gd name="T85" fmla="*/ 2 h 87"/>
                <a:gd name="T86" fmla="*/ 7 w 226"/>
                <a:gd name="T87" fmla="*/ 2 h 87"/>
                <a:gd name="T88" fmla="*/ 7 w 226"/>
                <a:gd name="T89" fmla="*/ 2 h 87"/>
                <a:gd name="T90" fmla="*/ 7 w 226"/>
                <a:gd name="T91" fmla="*/ 2 h 87"/>
                <a:gd name="T92" fmla="*/ 7 w 226"/>
                <a:gd name="T93" fmla="*/ 2 h 87"/>
                <a:gd name="T94" fmla="*/ 6 w 226"/>
                <a:gd name="T95" fmla="*/ 2 h 87"/>
                <a:gd name="T96" fmla="*/ 6 w 226"/>
                <a:gd name="T97" fmla="*/ 2 h 87"/>
                <a:gd name="T98" fmla="*/ 5 w 226"/>
                <a:gd name="T99" fmla="*/ 2 h 87"/>
                <a:gd name="T100" fmla="*/ 5 w 226"/>
                <a:gd name="T101" fmla="*/ 2 h 87"/>
                <a:gd name="T102" fmla="*/ 4 w 226"/>
                <a:gd name="T103" fmla="*/ 2 h 87"/>
                <a:gd name="T104" fmla="*/ 3 w 226"/>
                <a:gd name="T105" fmla="*/ 2 h 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6"/>
                <a:gd name="T160" fmla="*/ 0 h 87"/>
                <a:gd name="T161" fmla="*/ 226 w 226"/>
                <a:gd name="T162" fmla="*/ 87 h 8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6" h="87">
                  <a:moveTo>
                    <a:pt x="86" y="78"/>
                  </a:moveTo>
                  <a:lnTo>
                    <a:pt x="73" y="75"/>
                  </a:lnTo>
                  <a:lnTo>
                    <a:pt x="59" y="73"/>
                  </a:lnTo>
                  <a:lnTo>
                    <a:pt x="47" y="70"/>
                  </a:lnTo>
                  <a:lnTo>
                    <a:pt x="36" y="67"/>
                  </a:lnTo>
                  <a:lnTo>
                    <a:pt x="25" y="65"/>
                  </a:lnTo>
                  <a:lnTo>
                    <a:pt x="16" y="62"/>
                  </a:lnTo>
                  <a:lnTo>
                    <a:pt x="8" y="60"/>
                  </a:lnTo>
                  <a:lnTo>
                    <a:pt x="0" y="58"/>
                  </a:lnTo>
                  <a:lnTo>
                    <a:pt x="13" y="53"/>
                  </a:lnTo>
                  <a:lnTo>
                    <a:pt x="25" y="50"/>
                  </a:lnTo>
                  <a:lnTo>
                    <a:pt x="36" y="45"/>
                  </a:lnTo>
                  <a:lnTo>
                    <a:pt x="46" y="40"/>
                  </a:lnTo>
                  <a:lnTo>
                    <a:pt x="55" y="36"/>
                  </a:lnTo>
                  <a:lnTo>
                    <a:pt x="63" y="30"/>
                  </a:lnTo>
                  <a:lnTo>
                    <a:pt x="71" y="25"/>
                  </a:lnTo>
                  <a:lnTo>
                    <a:pt x="78" y="21"/>
                  </a:lnTo>
                  <a:lnTo>
                    <a:pt x="84" y="17"/>
                  </a:lnTo>
                  <a:lnTo>
                    <a:pt x="90" y="14"/>
                  </a:lnTo>
                  <a:lnTo>
                    <a:pt x="96" y="10"/>
                  </a:lnTo>
                  <a:lnTo>
                    <a:pt x="101" y="8"/>
                  </a:lnTo>
                  <a:lnTo>
                    <a:pt x="107" y="6"/>
                  </a:lnTo>
                  <a:lnTo>
                    <a:pt x="113" y="4"/>
                  </a:lnTo>
                  <a:lnTo>
                    <a:pt x="119" y="2"/>
                  </a:lnTo>
                  <a:lnTo>
                    <a:pt x="126" y="1"/>
                  </a:lnTo>
                  <a:lnTo>
                    <a:pt x="130" y="1"/>
                  </a:lnTo>
                  <a:lnTo>
                    <a:pt x="135" y="0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0"/>
                  </a:lnTo>
                  <a:lnTo>
                    <a:pt x="153" y="0"/>
                  </a:lnTo>
                  <a:lnTo>
                    <a:pt x="158" y="0"/>
                  </a:lnTo>
                  <a:lnTo>
                    <a:pt x="162" y="0"/>
                  </a:lnTo>
                  <a:lnTo>
                    <a:pt x="167" y="9"/>
                  </a:lnTo>
                  <a:lnTo>
                    <a:pt x="172" y="16"/>
                  </a:lnTo>
                  <a:lnTo>
                    <a:pt x="177" y="22"/>
                  </a:lnTo>
                  <a:lnTo>
                    <a:pt x="183" y="28"/>
                  </a:lnTo>
                  <a:lnTo>
                    <a:pt x="189" y="32"/>
                  </a:lnTo>
                  <a:lnTo>
                    <a:pt x="196" y="38"/>
                  </a:lnTo>
                  <a:lnTo>
                    <a:pt x="203" y="46"/>
                  </a:lnTo>
                  <a:lnTo>
                    <a:pt x="212" y="57"/>
                  </a:lnTo>
                  <a:lnTo>
                    <a:pt x="217" y="61"/>
                  </a:lnTo>
                  <a:lnTo>
                    <a:pt x="220" y="66"/>
                  </a:lnTo>
                  <a:lnTo>
                    <a:pt x="223" y="70"/>
                  </a:lnTo>
                  <a:lnTo>
                    <a:pt x="226" y="75"/>
                  </a:lnTo>
                  <a:lnTo>
                    <a:pt x="215" y="78"/>
                  </a:lnTo>
                  <a:lnTo>
                    <a:pt x="203" y="82"/>
                  </a:lnTo>
                  <a:lnTo>
                    <a:pt x="188" y="84"/>
                  </a:lnTo>
                  <a:lnTo>
                    <a:pt x="172" y="85"/>
                  </a:lnTo>
                  <a:lnTo>
                    <a:pt x="153" y="87"/>
                  </a:lnTo>
                  <a:lnTo>
                    <a:pt x="132" y="85"/>
                  </a:lnTo>
                  <a:lnTo>
                    <a:pt x="111" y="83"/>
                  </a:lnTo>
                  <a:lnTo>
                    <a:pt x="86" y="78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7" name="Freeform 110"/>
            <p:cNvSpPr>
              <a:spLocks/>
            </p:cNvSpPr>
            <p:nvPr/>
          </p:nvSpPr>
          <p:spPr bwMode="auto">
            <a:xfrm>
              <a:off x="1104" y="1837"/>
              <a:ext cx="132" cy="34"/>
            </a:xfrm>
            <a:custGeom>
              <a:avLst/>
              <a:gdLst>
                <a:gd name="T0" fmla="*/ 8 w 264"/>
                <a:gd name="T1" fmla="*/ 0 h 69"/>
                <a:gd name="T2" fmla="*/ 8 w 264"/>
                <a:gd name="T3" fmla="*/ 1 h 69"/>
                <a:gd name="T4" fmla="*/ 8 w 264"/>
                <a:gd name="T5" fmla="*/ 1 h 69"/>
                <a:gd name="T6" fmla="*/ 8 w 264"/>
                <a:gd name="T7" fmla="*/ 1 h 69"/>
                <a:gd name="T8" fmla="*/ 8 w 264"/>
                <a:gd name="T9" fmla="*/ 2 h 69"/>
                <a:gd name="T10" fmla="*/ 7 w 264"/>
                <a:gd name="T11" fmla="*/ 2 h 69"/>
                <a:gd name="T12" fmla="*/ 6 w 264"/>
                <a:gd name="T13" fmla="*/ 2 h 69"/>
                <a:gd name="T14" fmla="*/ 5 w 264"/>
                <a:gd name="T15" fmla="*/ 2 h 69"/>
                <a:gd name="T16" fmla="*/ 5 w 264"/>
                <a:gd name="T17" fmla="*/ 2 h 69"/>
                <a:gd name="T18" fmla="*/ 4 w 264"/>
                <a:gd name="T19" fmla="*/ 2 h 69"/>
                <a:gd name="T20" fmla="*/ 3 w 264"/>
                <a:gd name="T21" fmla="*/ 2 h 69"/>
                <a:gd name="T22" fmla="*/ 2 w 264"/>
                <a:gd name="T23" fmla="*/ 2 h 69"/>
                <a:gd name="T24" fmla="*/ 2 w 264"/>
                <a:gd name="T25" fmla="*/ 2 h 69"/>
                <a:gd name="T26" fmla="*/ 2 w 264"/>
                <a:gd name="T27" fmla="*/ 1 h 69"/>
                <a:gd name="T28" fmla="*/ 2 w 264"/>
                <a:gd name="T29" fmla="*/ 1 h 69"/>
                <a:gd name="T30" fmla="*/ 1 w 264"/>
                <a:gd name="T31" fmla="*/ 1 h 69"/>
                <a:gd name="T32" fmla="*/ 1 w 264"/>
                <a:gd name="T33" fmla="*/ 1 h 69"/>
                <a:gd name="T34" fmla="*/ 1 w 264"/>
                <a:gd name="T35" fmla="*/ 1 h 69"/>
                <a:gd name="T36" fmla="*/ 1 w 264"/>
                <a:gd name="T37" fmla="*/ 1 h 69"/>
                <a:gd name="T38" fmla="*/ 1 w 264"/>
                <a:gd name="T39" fmla="*/ 1 h 69"/>
                <a:gd name="T40" fmla="*/ 1 w 264"/>
                <a:gd name="T41" fmla="*/ 0 h 69"/>
                <a:gd name="T42" fmla="*/ 1 w 264"/>
                <a:gd name="T43" fmla="*/ 0 h 69"/>
                <a:gd name="T44" fmla="*/ 1 w 264"/>
                <a:gd name="T45" fmla="*/ 0 h 69"/>
                <a:gd name="T46" fmla="*/ 1 w 264"/>
                <a:gd name="T47" fmla="*/ 0 h 69"/>
                <a:gd name="T48" fmla="*/ 0 w 264"/>
                <a:gd name="T49" fmla="*/ 0 h 69"/>
                <a:gd name="T50" fmla="*/ 1 w 264"/>
                <a:gd name="T51" fmla="*/ 0 h 69"/>
                <a:gd name="T52" fmla="*/ 1 w 264"/>
                <a:gd name="T53" fmla="*/ 0 h 69"/>
                <a:gd name="T54" fmla="*/ 1 w 264"/>
                <a:gd name="T55" fmla="*/ 0 h 69"/>
                <a:gd name="T56" fmla="*/ 1 w 264"/>
                <a:gd name="T57" fmla="*/ 0 h 69"/>
                <a:gd name="T58" fmla="*/ 1 w 264"/>
                <a:gd name="T59" fmla="*/ 0 h 69"/>
                <a:gd name="T60" fmla="*/ 2 w 264"/>
                <a:gd name="T61" fmla="*/ 1 h 69"/>
                <a:gd name="T62" fmla="*/ 2 w 264"/>
                <a:gd name="T63" fmla="*/ 1 h 69"/>
                <a:gd name="T64" fmla="*/ 2 w 264"/>
                <a:gd name="T65" fmla="*/ 1 h 69"/>
                <a:gd name="T66" fmla="*/ 2 w 264"/>
                <a:gd name="T67" fmla="*/ 1 h 69"/>
                <a:gd name="T68" fmla="*/ 3 w 264"/>
                <a:gd name="T69" fmla="*/ 1 h 69"/>
                <a:gd name="T70" fmla="*/ 3 w 264"/>
                <a:gd name="T71" fmla="*/ 1 h 69"/>
                <a:gd name="T72" fmla="*/ 3 w 264"/>
                <a:gd name="T73" fmla="*/ 1 h 69"/>
                <a:gd name="T74" fmla="*/ 4 w 264"/>
                <a:gd name="T75" fmla="*/ 1 h 69"/>
                <a:gd name="T76" fmla="*/ 4 w 264"/>
                <a:gd name="T77" fmla="*/ 1 h 69"/>
                <a:gd name="T78" fmla="*/ 5 w 264"/>
                <a:gd name="T79" fmla="*/ 1 h 69"/>
                <a:gd name="T80" fmla="*/ 5 w 264"/>
                <a:gd name="T81" fmla="*/ 1 h 69"/>
                <a:gd name="T82" fmla="*/ 5 w 264"/>
                <a:gd name="T83" fmla="*/ 1 h 69"/>
                <a:gd name="T84" fmla="*/ 6 w 264"/>
                <a:gd name="T85" fmla="*/ 1 h 69"/>
                <a:gd name="T86" fmla="*/ 6 w 264"/>
                <a:gd name="T87" fmla="*/ 1 h 69"/>
                <a:gd name="T88" fmla="*/ 7 w 264"/>
                <a:gd name="T89" fmla="*/ 0 h 69"/>
                <a:gd name="T90" fmla="*/ 7 w 264"/>
                <a:gd name="T91" fmla="*/ 0 h 69"/>
                <a:gd name="T92" fmla="*/ 7 w 264"/>
                <a:gd name="T93" fmla="*/ 0 h 69"/>
                <a:gd name="T94" fmla="*/ 8 w 264"/>
                <a:gd name="T95" fmla="*/ 0 h 69"/>
                <a:gd name="T96" fmla="*/ 8 w 264"/>
                <a:gd name="T97" fmla="*/ 0 h 69"/>
                <a:gd name="T98" fmla="*/ 8 w 264"/>
                <a:gd name="T99" fmla="*/ 0 h 69"/>
                <a:gd name="T100" fmla="*/ 8 w 264"/>
                <a:gd name="T101" fmla="*/ 0 h 69"/>
                <a:gd name="T102" fmla="*/ 9 w 264"/>
                <a:gd name="T103" fmla="*/ 0 h 69"/>
                <a:gd name="T104" fmla="*/ 9 w 264"/>
                <a:gd name="T105" fmla="*/ 0 h 69"/>
                <a:gd name="T106" fmla="*/ 9 w 264"/>
                <a:gd name="T107" fmla="*/ 0 h 69"/>
                <a:gd name="T108" fmla="*/ 9 w 264"/>
                <a:gd name="T109" fmla="*/ 0 h 69"/>
                <a:gd name="T110" fmla="*/ 9 w 264"/>
                <a:gd name="T111" fmla="*/ 0 h 69"/>
                <a:gd name="T112" fmla="*/ 8 w 264"/>
                <a:gd name="T113" fmla="*/ 0 h 6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4"/>
                <a:gd name="T172" fmla="*/ 0 h 69"/>
                <a:gd name="T173" fmla="*/ 264 w 264"/>
                <a:gd name="T174" fmla="*/ 69 h 6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4" h="69">
                  <a:moveTo>
                    <a:pt x="254" y="19"/>
                  </a:moveTo>
                  <a:lnTo>
                    <a:pt x="246" y="34"/>
                  </a:lnTo>
                  <a:lnTo>
                    <a:pt x="240" y="46"/>
                  </a:lnTo>
                  <a:lnTo>
                    <a:pt x="235" y="59"/>
                  </a:lnTo>
                  <a:lnTo>
                    <a:pt x="233" y="68"/>
                  </a:lnTo>
                  <a:lnTo>
                    <a:pt x="212" y="69"/>
                  </a:lnTo>
                  <a:lnTo>
                    <a:pt x="188" y="69"/>
                  </a:lnTo>
                  <a:lnTo>
                    <a:pt x="164" y="69"/>
                  </a:lnTo>
                  <a:lnTo>
                    <a:pt x="139" y="69"/>
                  </a:lnTo>
                  <a:lnTo>
                    <a:pt x="113" y="69"/>
                  </a:lnTo>
                  <a:lnTo>
                    <a:pt x="90" y="68"/>
                  </a:lnTo>
                  <a:lnTo>
                    <a:pt x="70" y="66"/>
                  </a:lnTo>
                  <a:lnTo>
                    <a:pt x="53" y="64"/>
                  </a:lnTo>
                  <a:lnTo>
                    <a:pt x="48" y="62"/>
                  </a:lnTo>
                  <a:lnTo>
                    <a:pt x="42" y="60"/>
                  </a:lnTo>
                  <a:lnTo>
                    <a:pt x="37" y="58"/>
                  </a:lnTo>
                  <a:lnTo>
                    <a:pt x="33" y="54"/>
                  </a:lnTo>
                  <a:lnTo>
                    <a:pt x="29" y="50"/>
                  </a:lnTo>
                  <a:lnTo>
                    <a:pt x="25" y="45"/>
                  </a:lnTo>
                  <a:lnTo>
                    <a:pt x="20" y="39"/>
                  </a:lnTo>
                  <a:lnTo>
                    <a:pt x="14" y="31"/>
                  </a:lnTo>
                  <a:lnTo>
                    <a:pt x="11" y="27"/>
                  </a:lnTo>
                  <a:lnTo>
                    <a:pt x="7" y="22"/>
                  </a:lnTo>
                  <a:lnTo>
                    <a:pt x="4" y="19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2" y="20"/>
                  </a:lnTo>
                  <a:lnTo>
                    <a:pt x="29" y="22"/>
                  </a:lnTo>
                  <a:lnTo>
                    <a:pt x="34" y="23"/>
                  </a:lnTo>
                  <a:lnTo>
                    <a:pt x="37" y="29"/>
                  </a:lnTo>
                  <a:lnTo>
                    <a:pt x="42" y="34"/>
                  </a:lnTo>
                  <a:lnTo>
                    <a:pt x="48" y="38"/>
                  </a:lnTo>
                  <a:lnTo>
                    <a:pt x="55" y="43"/>
                  </a:lnTo>
                  <a:lnTo>
                    <a:pt x="63" y="46"/>
                  </a:lnTo>
                  <a:lnTo>
                    <a:pt x="72" y="50"/>
                  </a:lnTo>
                  <a:lnTo>
                    <a:pt x="81" y="53"/>
                  </a:lnTo>
                  <a:lnTo>
                    <a:pt x="93" y="55"/>
                  </a:lnTo>
                  <a:lnTo>
                    <a:pt x="106" y="58"/>
                  </a:lnTo>
                  <a:lnTo>
                    <a:pt x="119" y="58"/>
                  </a:lnTo>
                  <a:lnTo>
                    <a:pt x="133" y="55"/>
                  </a:lnTo>
                  <a:lnTo>
                    <a:pt x="147" y="52"/>
                  </a:lnTo>
                  <a:lnTo>
                    <a:pt x="160" y="46"/>
                  </a:lnTo>
                  <a:lnTo>
                    <a:pt x="175" y="40"/>
                  </a:lnTo>
                  <a:lnTo>
                    <a:pt x="190" y="34"/>
                  </a:lnTo>
                  <a:lnTo>
                    <a:pt x="208" y="26"/>
                  </a:lnTo>
                  <a:lnTo>
                    <a:pt x="218" y="21"/>
                  </a:lnTo>
                  <a:lnTo>
                    <a:pt x="227" y="16"/>
                  </a:lnTo>
                  <a:lnTo>
                    <a:pt x="235" y="13"/>
                  </a:lnTo>
                  <a:lnTo>
                    <a:pt x="243" y="9"/>
                  </a:lnTo>
                  <a:lnTo>
                    <a:pt x="250" y="7"/>
                  </a:lnTo>
                  <a:lnTo>
                    <a:pt x="256" y="5"/>
                  </a:lnTo>
                  <a:lnTo>
                    <a:pt x="261" y="2"/>
                  </a:lnTo>
                  <a:lnTo>
                    <a:pt x="264" y="0"/>
                  </a:lnTo>
                  <a:lnTo>
                    <a:pt x="262" y="5"/>
                  </a:lnTo>
                  <a:lnTo>
                    <a:pt x="260" y="9"/>
                  </a:lnTo>
                  <a:lnTo>
                    <a:pt x="257" y="14"/>
                  </a:lnTo>
                  <a:lnTo>
                    <a:pt x="254" y="19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8" name="Freeform 111"/>
            <p:cNvSpPr>
              <a:spLocks/>
            </p:cNvSpPr>
            <p:nvPr/>
          </p:nvSpPr>
          <p:spPr bwMode="auto">
            <a:xfrm>
              <a:off x="1203" y="1705"/>
              <a:ext cx="94" cy="104"/>
            </a:xfrm>
            <a:custGeom>
              <a:avLst/>
              <a:gdLst>
                <a:gd name="T0" fmla="*/ 6 w 188"/>
                <a:gd name="T1" fmla="*/ 2 h 209"/>
                <a:gd name="T2" fmla="*/ 6 w 188"/>
                <a:gd name="T3" fmla="*/ 3 h 209"/>
                <a:gd name="T4" fmla="*/ 6 w 188"/>
                <a:gd name="T5" fmla="*/ 3 h 209"/>
                <a:gd name="T6" fmla="*/ 5 w 188"/>
                <a:gd name="T7" fmla="*/ 3 h 209"/>
                <a:gd name="T8" fmla="*/ 4 w 188"/>
                <a:gd name="T9" fmla="*/ 4 h 209"/>
                <a:gd name="T10" fmla="*/ 3 w 188"/>
                <a:gd name="T11" fmla="*/ 5 h 209"/>
                <a:gd name="T12" fmla="*/ 3 w 188"/>
                <a:gd name="T13" fmla="*/ 5 h 209"/>
                <a:gd name="T14" fmla="*/ 2 w 188"/>
                <a:gd name="T15" fmla="*/ 6 h 209"/>
                <a:gd name="T16" fmla="*/ 1 w 188"/>
                <a:gd name="T17" fmla="*/ 6 h 209"/>
                <a:gd name="T18" fmla="*/ 1 w 188"/>
                <a:gd name="T19" fmla="*/ 6 h 209"/>
                <a:gd name="T20" fmla="*/ 1 w 188"/>
                <a:gd name="T21" fmla="*/ 6 h 209"/>
                <a:gd name="T22" fmla="*/ 1 w 188"/>
                <a:gd name="T23" fmla="*/ 6 h 209"/>
                <a:gd name="T24" fmla="*/ 1 w 188"/>
                <a:gd name="T25" fmla="*/ 6 h 209"/>
                <a:gd name="T26" fmla="*/ 1 w 188"/>
                <a:gd name="T27" fmla="*/ 6 h 209"/>
                <a:gd name="T28" fmla="*/ 1 w 188"/>
                <a:gd name="T29" fmla="*/ 6 h 209"/>
                <a:gd name="T30" fmla="*/ 1 w 188"/>
                <a:gd name="T31" fmla="*/ 6 h 209"/>
                <a:gd name="T32" fmla="*/ 1 w 188"/>
                <a:gd name="T33" fmla="*/ 6 h 209"/>
                <a:gd name="T34" fmla="*/ 1 w 188"/>
                <a:gd name="T35" fmla="*/ 6 h 209"/>
                <a:gd name="T36" fmla="*/ 1 w 188"/>
                <a:gd name="T37" fmla="*/ 5 h 209"/>
                <a:gd name="T38" fmla="*/ 1 w 188"/>
                <a:gd name="T39" fmla="*/ 5 h 209"/>
                <a:gd name="T40" fmla="*/ 0 w 188"/>
                <a:gd name="T41" fmla="*/ 4 h 209"/>
                <a:gd name="T42" fmla="*/ 1 w 188"/>
                <a:gd name="T43" fmla="*/ 4 h 209"/>
                <a:gd name="T44" fmla="*/ 1 w 188"/>
                <a:gd name="T45" fmla="*/ 3 h 209"/>
                <a:gd name="T46" fmla="*/ 2 w 188"/>
                <a:gd name="T47" fmla="*/ 3 h 209"/>
                <a:gd name="T48" fmla="*/ 2 w 188"/>
                <a:gd name="T49" fmla="*/ 2 h 209"/>
                <a:gd name="T50" fmla="*/ 3 w 188"/>
                <a:gd name="T51" fmla="*/ 2 h 209"/>
                <a:gd name="T52" fmla="*/ 3 w 188"/>
                <a:gd name="T53" fmla="*/ 2 h 209"/>
                <a:gd name="T54" fmla="*/ 3 w 188"/>
                <a:gd name="T55" fmla="*/ 1 h 209"/>
                <a:gd name="T56" fmla="*/ 4 w 188"/>
                <a:gd name="T57" fmla="*/ 1 h 209"/>
                <a:gd name="T58" fmla="*/ 4 w 188"/>
                <a:gd name="T59" fmla="*/ 1 h 209"/>
                <a:gd name="T60" fmla="*/ 4 w 188"/>
                <a:gd name="T61" fmla="*/ 1 h 209"/>
                <a:gd name="T62" fmla="*/ 5 w 188"/>
                <a:gd name="T63" fmla="*/ 0 h 209"/>
                <a:gd name="T64" fmla="*/ 5 w 188"/>
                <a:gd name="T65" fmla="*/ 0 h 209"/>
                <a:gd name="T66" fmla="*/ 5 w 188"/>
                <a:gd name="T67" fmla="*/ 0 h 209"/>
                <a:gd name="T68" fmla="*/ 5 w 188"/>
                <a:gd name="T69" fmla="*/ 0 h 209"/>
                <a:gd name="T70" fmla="*/ 5 w 188"/>
                <a:gd name="T71" fmla="*/ 0 h 209"/>
                <a:gd name="T72" fmla="*/ 6 w 188"/>
                <a:gd name="T73" fmla="*/ 0 h 209"/>
                <a:gd name="T74" fmla="*/ 6 w 188"/>
                <a:gd name="T75" fmla="*/ 0 h 209"/>
                <a:gd name="T76" fmla="*/ 6 w 188"/>
                <a:gd name="T77" fmla="*/ 0 h 209"/>
                <a:gd name="T78" fmla="*/ 6 w 188"/>
                <a:gd name="T79" fmla="*/ 0 h 209"/>
                <a:gd name="T80" fmla="*/ 6 w 188"/>
                <a:gd name="T81" fmla="*/ 1 h 209"/>
                <a:gd name="T82" fmla="*/ 6 w 188"/>
                <a:gd name="T83" fmla="*/ 1 h 209"/>
                <a:gd name="T84" fmla="*/ 6 w 188"/>
                <a:gd name="T85" fmla="*/ 1 h 209"/>
                <a:gd name="T86" fmla="*/ 6 w 188"/>
                <a:gd name="T87" fmla="*/ 1 h 209"/>
                <a:gd name="T88" fmla="*/ 6 w 188"/>
                <a:gd name="T89" fmla="*/ 1 h 209"/>
                <a:gd name="T90" fmla="*/ 6 w 188"/>
                <a:gd name="T91" fmla="*/ 2 h 209"/>
                <a:gd name="T92" fmla="*/ 6 w 188"/>
                <a:gd name="T93" fmla="*/ 2 h 209"/>
                <a:gd name="T94" fmla="*/ 6 w 188"/>
                <a:gd name="T95" fmla="*/ 2 h 209"/>
                <a:gd name="T96" fmla="*/ 6 w 188"/>
                <a:gd name="T97" fmla="*/ 2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8"/>
                <a:gd name="T148" fmla="*/ 0 h 209"/>
                <a:gd name="T149" fmla="*/ 188 w 188"/>
                <a:gd name="T150" fmla="*/ 209 h 2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8" h="209">
                  <a:moveTo>
                    <a:pt x="183" y="90"/>
                  </a:moveTo>
                  <a:lnTo>
                    <a:pt x="175" y="98"/>
                  </a:lnTo>
                  <a:lnTo>
                    <a:pt x="162" y="111"/>
                  </a:lnTo>
                  <a:lnTo>
                    <a:pt x="144" y="126"/>
                  </a:lnTo>
                  <a:lnTo>
                    <a:pt x="122" y="143"/>
                  </a:lnTo>
                  <a:lnTo>
                    <a:pt x="99" y="160"/>
                  </a:lnTo>
                  <a:lnTo>
                    <a:pt x="75" y="178"/>
                  </a:lnTo>
                  <a:lnTo>
                    <a:pt x="50" y="193"/>
                  </a:lnTo>
                  <a:lnTo>
                    <a:pt x="26" y="204"/>
                  </a:lnTo>
                  <a:lnTo>
                    <a:pt x="23" y="205"/>
                  </a:lnTo>
                  <a:lnTo>
                    <a:pt x="21" y="207"/>
                  </a:lnTo>
                  <a:lnTo>
                    <a:pt x="18" y="208"/>
                  </a:lnTo>
                  <a:lnTo>
                    <a:pt x="15" y="209"/>
                  </a:lnTo>
                  <a:lnTo>
                    <a:pt x="16" y="208"/>
                  </a:lnTo>
                  <a:lnTo>
                    <a:pt x="16" y="207"/>
                  </a:lnTo>
                  <a:lnTo>
                    <a:pt x="16" y="205"/>
                  </a:lnTo>
                  <a:lnTo>
                    <a:pt x="18" y="193"/>
                  </a:lnTo>
                  <a:lnTo>
                    <a:pt x="15" y="179"/>
                  </a:lnTo>
                  <a:lnTo>
                    <a:pt x="10" y="163"/>
                  </a:lnTo>
                  <a:lnTo>
                    <a:pt x="0" y="147"/>
                  </a:lnTo>
                  <a:lnTo>
                    <a:pt x="14" y="134"/>
                  </a:lnTo>
                  <a:lnTo>
                    <a:pt x="28" y="119"/>
                  </a:lnTo>
                  <a:lnTo>
                    <a:pt x="43" y="105"/>
                  </a:lnTo>
                  <a:lnTo>
                    <a:pt x="58" y="90"/>
                  </a:lnTo>
                  <a:lnTo>
                    <a:pt x="73" y="76"/>
                  </a:lnTo>
                  <a:lnTo>
                    <a:pt x="87" y="65"/>
                  </a:lnTo>
                  <a:lnTo>
                    <a:pt x="99" y="54"/>
                  </a:lnTo>
                  <a:lnTo>
                    <a:pt x="110" y="46"/>
                  </a:lnTo>
                  <a:lnTo>
                    <a:pt x="118" y="41"/>
                  </a:lnTo>
                  <a:lnTo>
                    <a:pt x="126" y="35"/>
                  </a:lnTo>
                  <a:lnTo>
                    <a:pt x="133" y="29"/>
                  </a:lnTo>
                  <a:lnTo>
                    <a:pt x="140" y="23"/>
                  </a:lnTo>
                  <a:lnTo>
                    <a:pt x="145" y="18"/>
                  </a:lnTo>
                  <a:lnTo>
                    <a:pt x="151" y="12"/>
                  </a:lnTo>
                  <a:lnTo>
                    <a:pt x="157" y="6"/>
                  </a:lnTo>
                  <a:lnTo>
                    <a:pt x="162" y="0"/>
                  </a:lnTo>
                  <a:lnTo>
                    <a:pt x="170" y="12"/>
                  </a:lnTo>
                  <a:lnTo>
                    <a:pt x="177" y="20"/>
                  </a:lnTo>
                  <a:lnTo>
                    <a:pt x="182" y="27"/>
                  </a:lnTo>
                  <a:lnTo>
                    <a:pt x="185" y="33"/>
                  </a:lnTo>
                  <a:lnTo>
                    <a:pt x="185" y="38"/>
                  </a:lnTo>
                  <a:lnTo>
                    <a:pt x="186" y="44"/>
                  </a:lnTo>
                  <a:lnTo>
                    <a:pt x="187" y="50"/>
                  </a:lnTo>
                  <a:lnTo>
                    <a:pt x="188" y="56"/>
                  </a:lnTo>
                  <a:lnTo>
                    <a:pt x="188" y="64"/>
                  </a:lnTo>
                  <a:lnTo>
                    <a:pt x="187" y="74"/>
                  </a:lnTo>
                  <a:lnTo>
                    <a:pt x="185" y="84"/>
                  </a:lnTo>
                  <a:lnTo>
                    <a:pt x="183" y="90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9" name="Freeform 112"/>
            <p:cNvSpPr>
              <a:spLocks/>
            </p:cNvSpPr>
            <p:nvPr/>
          </p:nvSpPr>
          <p:spPr bwMode="auto">
            <a:xfrm>
              <a:off x="800" y="1863"/>
              <a:ext cx="79" cy="47"/>
            </a:xfrm>
            <a:custGeom>
              <a:avLst/>
              <a:gdLst>
                <a:gd name="T0" fmla="*/ 4 w 159"/>
                <a:gd name="T1" fmla="*/ 2 h 96"/>
                <a:gd name="T2" fmla="*/ 4 w 159"/>
                <a:gd name="T3" fmla="*/ 2 h 96"/>
                <a:gd name="T4" fmla="*/ 4 w 159"/>
                <a:gd name="T5" fmla="*/ 2 h 96"/>
                <a:gd name="T6" fmla="*/ 4 w 159"/>
                <a:gd name="T7" fmla="*/ 2 h 96"/>
                <a:gd name="T8" fmla="*/ 4 w 159"/>
                <a:gd name="T9" fmla="*/ 1 h 96"/>
                <a:gd name="T10" fmla="*/ 4 w 159"/>
                <a:gd name="T11" fmla="*/ 1 h 96"/>
                <a:gd name="T12" fmla="*/ 3 w 159"/>
                <a:gd name="T13" fmla="*/ 1 h 96"/>
                <a:gd name="T14" fmla="*/ 2 w 159"/>
                <a:gd name="T15" fmla="*/ 1 h 96"/>
                <a:gd name="T16" fmla="*/ 1 w 159"/>
                <a:gd name="T17" fmla="*/ 0 h 96"/>
                <a:gd name="T18" fmla="*/ 0 w 159"/>
                <a:gd name="T19" fmla="*/ 0 h 96"/>
                <a:gd name="T20" fmla="*/ 0 w 159"/>
                <a:gd name="T21" fmla="*/ 0 h 96"/>
                <a:gd name="T22" fmla="*/ 0 w 159"/>
                <a:gd name="T23" fmla="*/ 0 h 96"/>
                <a:gd name="T24" fmla="*/ 0 w 159"/>
                <a:gd name="T25" fmla="*/ 0 h 96"/>
                <a:gd name="T26" fmla="*/ 0 w 159"/>
                <a:gd name="T27" fmla="*/ 0 h 96"/>
                <a:gd name="T28" fmla="*/ 0 w 159"/>
                <a:gd name="T29" fmla="*/ 0 h 96"/>
                <a:gd name="T30" fmla="*/ 0 w 159"/>
                <a:gd name="T31" fmla="*/ 0 h 96"/>
                <a:gd name="T32" fmla="*/ 1 w 159"/>
                <a:gd name="T33" fmla="*/ 1 h 96"/>
                <a:gd name="T34" fmla="*/ 1 w 159"/>
                <a:gd name="T35" fmla="*/ 1 h 96"/>
                <a:gd name="T36" fmla="*/ 2 w 159"/>
                <a:gd name="T37" fmla="*/ 2 h 96"/>
                <a:gd name="T38" fmla="*/ 3 w 159"/>
                <a:gd name="T39" fmla="*/ 2 h 96"/>
                <a:gd name="T40" fmla="*/ 4 w 159"/>
                <a:gd name="T41" fmla="*/ 2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9"/>
                <a:gd name="T64" fmla="*/ 0 h 96"/>
                <a:gd name="T65" fmla="*/ 159 w 159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9" h="96">
                  <a:moveTo>
                    <a:pt x="151" y="96"/>
                  </a:moveTo>
                  <a:lnTo>
                    <a:pt x="153" y="86"/>
                  </a:lnTo>
                  <a:lnTo>
                    <a:pt x="156" y="77"/>
                  </a:lnTo>
                  <a:lnTo>
                    <a:pt x="157" y="68"/>
                  </a:lnTo>
                  <a:lnTo>
                    <a:pt x="159" y="60"/>
                  </a:lnTo>
                  <a:lnTo>
                    <a:pt x="131" y="53"/>
                  </a:lnTo>
                  <a:lnTo>
                    <a:pt x="103" y="44"/>
                  </a:lnTo>
                  <a:lnTo>
                    <a:pt x="76" y="35"/>
                  </a:lnTo>
                  <a:lnTo>
                    <a:pt x="52" y="24"/>
                  </a:lnTo>
                  <a:lnTo>
                    <a:pt x="31" y="15"/>
                  </a:lnTo>
                  <a:lnTo>
                    <a:pt x="15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3" y="2"/>
                  </a:lnTo>
                  <a:lnTo>
                    <a:pt x="9" y="10"/>
                  </a:lnTo>
                  <a:lnTo>
                    <a:pt x="20" y="22"/>
                  </a:lnTo>
                  <a:lnTo>
                    <a:pt x="36" y="36"/>
                  </a:lnTo>
                  <a:lnTo>
                    <a:pt x="58" y="52"/>
                  </a:lnTo>
                  <a:lnTo>
                    <a:pt x="83" y="68"/>
                  </a:lnTo>
                  <a:lnTo>
                    <a:pt x="114" y="83"/>
                  </a:lnTo>
                  <a:lnTo>
                    <a:pt x="151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0" name="Freeform 113"/>
            <p:cNvSpPr>
              <a:spLocks/>
            </p:cNvSpPr>
            <p:nvPr/>
          </p:nvSpPr>
          <p:spPr bwMode="auto">
            <a:xfrm>
              <a:off x="792" y="1907"/>
              <a:ext cx="75" cy="47"/>
            </a:xfrm>
            <a:custGeom>
              <a:avLst/>
              <a:gdLst>
                <a:gd name="T0" fmla="*/ 4 w 151"/>
                <a:gd name="T1" fmla="*/ 3 h 92"/>
                <a:gd name="T2" fmla="*/ 4 w 151"/>
                <a:gd name="T3" fmla="*/ 3 h 92"/>
                <a:gd name="T4" fmla="*/ 4 w 151"/>
                <a:gd name="T5" fmla="*/ 3 h 92"/>
                <a:gd name="T6" fmla="*/ 4 w 151"/>
                <a:gd name="T7" fmla="*/ 3 h 92"/>
                <a:gd name="T8" fmla="*/ 4 w 151"/>
                <a:gd name="T9" fmla="*/ 2 h 92"/>
                <a:gd name="T10" fmla="*/ 3 w 151"/>
                <a:gd name="T11" fmla="*/ 2 h 92"/>
                <a:gd name="T12" fmla="*/ 3 w 151"/>
                <a:gd name="T13" fmla="*/ 2 h 92"/>
                <a:gd name="T14" fmla="*/ 2 w 151"/>
                <a:gd name="T15" fmla="*/ 1 h 92"/>
                <a:gd name="T16" fmla="*/ 1 w 151"/>
                <a:gd name="T17" fmla="*/ 1 h 92"/>
                <a:gd name="T18" fmla="*/ 0 w 151"/>
                <a:gd name="T19" fmla="*/ 1 h 92"/>
                <a:gd name="T20" fmla="*/ 0 w 151"/>
                <a:gd name="T21" fmla="*/ 1 h 92"/>
                <a:gd name="T22" fmla="*/ 0 w 151"/>
                <a:gd name="T23" fmla="*/ 1 h 92"/>
                <a:gd name="T24" fmla="*/ 0 w 151"/>
                <a:gd name="T25" fmla="*/ 0 h 92"/>
                <a:gd name="T26" fmla="*/ 0 w 151"/>
                <a:gd name="T27" fmla="*/ 1 h 92"/>
                <a:gd name="T28" fmla="*/ 0 w 151"/>
                <a:gd name="T29" fmla="*/ 1 h 92"/>
                <a:gd name="T30" fmla="*/ 0 w 151"/>
                <a:gd name="T31" fmla="*/ 1 h 92"/>
                <a:gd name="T32" fmla="*/ 1 w 151"/>
                <a:gd name="T33" fmla="*/ 2 h 92"/>
                <a:gd name="T34" fmla="*/ 1 w 151"/>
                <a:gd name="T35" fmla="*/ 2 h 92"/>
                <a:gd name="T36" fmla="*/ 2 w 151"/>
                <a:gd name="T37" fmla="*/ 3 h 92"/>
                <a:gd name="T38" fmla="*/ 3 w 151"/>
                <a:gd name="T39" fmla="*/ 3 h 92"/>
                <a:gd name="T40" fmla="*/ 4 w 151"/>
                <a:gd name="T41" fmla="*/ 3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1"/>
                <a:gd name="T64" fmla="*/ 0 h 92"/>
                <a:gd name="T65" fmla="*/ 151 w 151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1" h="92">
                  <a:moveTo>
                    <a:pt x="139" y="92"/>
                  </a:moveTo>
                  <a:lnTo>
                    <a:pt x="143" y="84"/>
                  </a:lnTo>
                  <a:lnTo>
                    <a:pt x="145" y="75"/>
                  </a:lnTo>
                  <a:lnTo>
                    <a:pt x="149" y="67"/>
                  </a:lnTo>
                  <a:lnTo>
                    <a:pt x="151" y="59"/>
                  </a:lnTo>
                  <a:lnTo>
                    <a:pt x="124" y="52"/>
                  </a:lnTo>
                  <a:lnTo>
                    <a:pt x="97" y="43"/>
                  </a:lnTo>
                  <a:lnTo>
                    <a:pt x="71" y="32"/>
                  </a:lnTo>
                  <a:lnTo>
                    <a:pt x="48" y="23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8" y="10"/>
                  </a:lnTo>
                  <a:lnTo>
                    <a:pt x="19" y="21"/>
                  </a:lnTo>
                  <a:lnTo>
                    <a:pt x="33" y="33"/>
                  </a:lnTo>
                  <a:lnTo>
                    <a:pt x="53" y="48"/>
                  </a:lnTo>
                  <a:lnTo>
                    <a:pt x="77" y="64"/>
                  </a:lnTo>
                  <a:lnTo>
                    <a:pt x="106" y="79"/>
                  </a:lnTo>
                  <a:lnTo>
                    <a:pt x="139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Freeform 114"/>
            <p:cNvSpPr>
              <a:spLocks/>
            </p:cNvSpPr>
            <p:nvPr/>
          </p:nvSpPr>
          <p:spPr bwMode="auto">
            <a:xfrm>
              <a:off x="784" y="1952"/>
              <a:ext cx="67" cy="43"/>
            </a:xfrm>
            <a:custGeom>
              <a:avLst/>
              <a:gdLst>
                <a:gd name="T0" fmla="*/ 3 w 135"/>
                <a:gd name="T1" fmla="*/ 3 h 85"/>
                <a:gd name="T2" fmla="*/ 3 w 135"/>
                <a:gd name="T3" fmla="*/ 3 h 85"/>
                <a:gd name="T4" fmla="*/ 4 w 135"/>
                <a:gd name="T5" fmla="*/ 3 h 85"/>
                <a:gd name="T6" fmla="*/ 4 w 135"/>
                <a:gd name="T7" fmla="*/ 2 h 85"/>
                <a:gd name="T8" fmla="*/ 4 w 135"/>
                <a:gd name="T9" fmla="*/ 2 h 85"/>
                <a:gd name="T10" fmla="*/ 3 w 135"/>
                <a:gd name="T11" fmla="*/ 2 h 85"/>
                <a:gd name="T12" fmla="*/ 2 w 135"/>
                <a:gd name="T13" fmla="*/ 2 h 85"/>
                <a:gd name="T14" fmla="*/ 1 w 135"/>
                <a:gd name="T15" fmla="*/ 1 h 85"/>
                <a:gd name="T16" fmla="*/ 1 w 135"/>
                <a:gd name="T17" fmla="*/ 1 h 85"/>
                <a:gd name="T18" fmla="*/ 0 w 135"/>
                <a:gd name="T19" fmla="*/ 1 h 85"/>
                <a:gd name="T20" fmla="*/ 0 w 135"/>
                <a:gd name="T21" fmla="*/ 1 h 85"/>
                <a:gd name="T22" fmla="*/ 0 w 135"/>
                <a:gd name="T23" fmla="*/ 1 h 85"/>
                <a:gd name="T24" fmla="*/ 0 w 135"/>
                <a:gd name="T25" fmla="*/ 0 h 85"/>
                <a:gd name="T26" fmla="*/ 0 w 135"/>
                <a:gd name="T27" fmla="*/ 1 h 85"/>
                <a:gd name="T28" fmla="*/ 0 w 135"/>
                <a:gd name="T29" fmla="*/ 1 h 85"/>
                <a:gd name="T30" fmla="*/ 0 w 135"/>
                <a:gd name="T31" fmla="*/ 1 h 85"/>
                <a:gd name="T32" fmla="*/ 0 w 135"/>
                <a:gd name="T33" fmla="*/ 1 h 85"/>
                <a:gd name="T34" fmla="*/ 1 w 135"/>
                <a:gd name="T35" fmla="*/ 2 h 85"/>
                <a:gd name="T36" fmla="*/ 2 w 135"/>
                <a:gd name="T37" fmla="*/ 2 h 85"/>
                <a:gd name="T38" fmla="*/ 2 w 135"/>
                <a:gd name="T39" fmla="*/ 3 h 85"/>
                <a:gd name="T40" fmla="*/ 3 w 135"/>
                <a:gd name="T41" fmla="*/ 3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5"/>
                <a:gd name="T64" fmla="*/ 0 h 85"/>
                <a:gd name="T65" fmla="*/ 135 w 135"/>
                <a:gd name="T66" fmla="*/ 85 h 8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5" h="85">
                  <a:moveTo>
                    <a:pt x="120" y="85"/>
                  </a:moveTo>
                  <a:lnTo>
                    <a:pt x="123" y="77"/>
                  </a:lnTo>
                  <a:lnTo>
                    <a:pt x="128" y="69"/>
                  </a:lnTo>
                  <a:lnTo>
                    <a:pt x="131" y="62"/>
                  </a:lnTo>
                  <a:lnTo>
                    <a:pt x="135" y="54"/>
                  </a:lnTo>
                  <a:lnTo>
                    <a:pt x="110" y="46"/>
                  </a:lnTo>
                  <a:lnTo>
                    <a:pt x="85" y="38"/>
                  </a:lnTo>
                  <a:lnTo>
                    <a:pt x="62" y="29"/>
                  </a:lnTo>
                  <a:lnTo>
                    <a:pt x="42" y="19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4" y="1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8"/>
                  </a:lnTo>
                  <a:lnTo>
                    <a:pt x="16" y="18"/>
                  </a:lnTo>
                  <a:lnTo>
                    <a:pt x="29" y="30"/>
                  </a:lnTo>
                  <a:lnTo>
                    <a:pt x="45" y="44"/>
                  </a:lnTo>
                  <a:lnTo>
                    <a:pt x="66" y="57"/>
                  </a:lnTo>
                  <a:lnTo>
                    <a:pt x="91" y="71"/>
                  </a:lnTo>
                  <a:lnTo>
                    <a:pt x="120" y="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Freeform 115"/>
            <p:cNvSpPr>
              <a:spLocks/>
            </p:cNvSpPr>
            <p:nvPr/>
          </p:nvSpPr>
          <p:spPr bwMode="auto">
            <a:xfrm>
              <a:off x="776" y="1997"/>
              <a:ext cx="53" cy="36"/>
            </a:xfrm>
            <a:custGeom>
              <a:avLst/>
              <a:gdLst>
                <a:gd name="T0" fmla="*/ 3 w 106"/>
                <a:gd name="T1" fmla="*/ 3 h 71"/>
                <a:gd name="T2" fmla="*/ 3 w 106"/>
                <a:gd name="T3" fmla="*/ 2 h 71"/>
                <a:gd name="T4" fmla="*/ 4 w 106"/>
                <a:gd name="T5" fmla="*/ 2 h 71"/>
                <a:gd name="T6" fmla="*/ 4 w 106"/>
                <a:gd name="T7" fmla="*/ 2 h 71"/>
                <a:gd name="T8" fmla="*/ 4 w 106"/>
                <a:gd name="T9" fmla="*/ 2 h 71"/>
                <a:gd name="T10" fmla="*/ 3 w 106"/>
                <a:gd name="T11" fmla="*/ 2 h 71"/>
                <a:gd name="T12" fmla="*/ 3 w 106"/>
                <a:gd name="T13" fmla="*/ 1 h 71"/>
                <a:gd name="T14" fmla="*/ 2 w 106"/>
                <a:gd name="T15" fmla="*/ 1 h 71"/>
                <a:gd name="T16" fmla="*/ 1 w 106"/>
                <a:gd name="T17" fmla="*/ 1 h 71"/>
                <a:gd name="T18" fmla="*/ 1 w 106"/>
                <a:gd name="T19" fmla="*/ 1 h 71"/>
                <a:gd name="T20" fmla="*/ 1 w 106"/>
                <a:gd name="T21" fmla="*/ 1 h 71"/>
                <a:gd name="T22" fmla="*/ 1 w 106"/>
                <a:gd name="T23" fmla="*/ 1 h 71"/>
                <a:gd name="T24" fmla="*/ 0 w 106"/>
                <a:gd name="T25" fmla="*/ 0 h 71"/>
                <a:gd name="T26" fmla="*/ 1 w 106"/>
                <a:gd name="T27" fmla="*/ 1 h 71"/>
                <a:gd name="T28" fmla="*/ 1 w 106"/>
                <a:gd name="T29" fmla="*/ 1 h 71"/>
                <a:gd name="T30" fmla="*/ 1 w 106"/>
                <a:gd name="T31" fmla="*/ 1 h 71"/>
                <a:gd name="T32" fmla="*/ 1 w 106"/>
                <a:gd name="T33" fmla="*/ 1 h 71"/>
                <a:gd name="T34" fmla="*/ 2 w 106"/>
                <a:gd name="T35" fmla="*/ 2 h 71"/>
                <a:gd name="T36" fmla="*/ 2 w 106"/>
                <a:gd name="T37" fmla="*/ 2 h 71"/>
                <a:gd name="T38" fmla="*/ 3 w 106"/>
                <a:gd name="T39" fmla="*/ 2 h 71"/>
                <a:gd name="T40" fmla="*/ 3 w 106"/>
                <a:gd name="T41" fmla="*/ 3 h 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6"/>
                <a:gd name="T64" fmla="*/ 0 h 71"/>
                <a:gd name="T65" fmla="*/ 106 w 106"/>
                <a:gd name="T66" fmla="*/ 71 h 7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6" h="71">
                  <a:moveTo>
                    <a:pt x="91" y="71"/>
                  </a:moveTo>
                  <a:lnTo>
                    <a:pt x="94" y="64"/>
                  </a:lnTo>
                  <a:lnTo>
                    <a:pt x="99" y="57"/>
                  </a:lnTo>
                  <a:lnTo>
                    <a:pt x="102" y="51"/>
                  </a:lnTo>
                  <a:lnTo>
                    <a:pt x="106" y="45"/>
                  </a:lnTo>
                  <a:lnTo>
                    <a:pt x="85" y="38"/>
                  </a:lnTo>
                  <a:lnTo>
                    <a:pt x="66" y="30"/>
                  </a:lnTo>
                  <a:lnTo>
                    <a:pt x="47" y="23"/>
                  </a:lnTo>
                  <a:lnTo>
                    <a:pt x="32" y="15"/>
                  </a:lnTo>
                  <a:lnTo>
                    <a:pt x="18" y="9"/>
                  </a:lnTo>
                  <a:lnTo>
                    <a:pt x="8" y="4"/>
                  </a:lnTo>
                  <a:lnTo>
                    <a:pt x="2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6" y="7"/>
                  </a:lnTo>
                  <a:lnTo>
                    <a:pt x="13" y="13"/>
                  </a:lnTo>
                  <a:lnTo>
                    <a:pt x="22" y="23"/>
                  </a:lnTo>
                  <a:lnTo>
                    <a:pt x="35" y="34"/>
                  </a:lnTo>
                  <a:lnTo>
                    <a:pt x="51" y="46"/>
                  </a:lnTo>
                  <a:lnTo>
                    <a:pt x="69" y="58"/>
                  </a:lnTo>
                  <a:lnTo>
                    <a:pt x="91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Freeform 116"/>
            <p:cNvSpPr>
              <a:spLocks/>
            </p:cNvSpPr>
            <p:nvPr/>
          </p:nvSpPr>
          <p:spPr bwMode="auto">
            <a:xfrm>
              <a:off x="768" y="2042"/>
              <a:ext cx="40" cy="30"/>
            </a:xfrm>
            <a:custGeom>
              <a:avLst/>
              <a:gdLst>
                <a:gd name="T0" fmla="*/ 3 w 80"/>
                <a:gd name="T1" fmla="*/ 2 h 59"/>
                <a:gd name="T2" fmla="*/ 3 w 80"/>
                <a:gd name="T3" fmla="*/ 2 h 59"/>
                <a:gd name="T4" fmla="*/ 3 w 80"/>
                <a:gd name="T5" fmla="*/ 2 h 59"/>
                <a:gd name="T6" fmla="*/ 3 w 80"/>
                <a:gd name="T7" fmla="*/ 2 h 59"/>
                <a:gd name="T8" fmla="*/ 3 w 80"/>
                <a:gd name="T9" fmla="*/ 2 h 59"/>
                <a:gd name="T10" fmla="*/ 2 w 80"/>
                <a:gd name="T11" fmla="*/ 1 h 59"/>
                <a:gd name="T12" fmla="*/ 2 w 80"/>
                <a:gd name="T13" fmla="*/ 1 h 59"/>
                <a:gd name="T14" fmla="*/ 2 w 80"/>
                <a:gd name="T15" fmla="*/ 1 h 59"/>
                <a:gd name="T16" fmla="*/ 1 w 80"/>
                <a:gd name="T17" fmla="*/ 1 h 59"/>
                <a:gd name="T18" fmla="*/ 1 w 80"/>
                <a:gd name="T19" fmla="*/ 1 h 59"/>
                <a:gd name="T20" fmla="*/ 1 w 80"/>
                <a:gd name="T21" fmla="*/ 1 h 59"/>
                <a:gd name="T22" fmla="*/ 1 w 80"/>
                <a:gd name="T23" fmla="*/ 1 h 59"/>
                <a:gd name="T24" fmla="*/ 0 w 80"/>
                <a:gd name="T25" fmla="*/ 0 h 59"/>
                <a:gd name="T26" fmla="*/ 1 w 80"/>
                <a:gd name="T27" fmla="*/ 1 h 59"/>
                <a:gd name="T28" fmla="*/ 1 w 80"/>
                <a:gd name="T29" fmla="*/ 1 h 59"/>
                <a:gd name="T30" fmla="*/ 1 w 80"/>
                <a:gd name="T31" fmla="*/ 1 h 59"/>
                <a:gd name="T32" fmla="*/ 1 w 80"/>
                <a:gd name="T33" fmla="*/ 1 h 59"/>
                <a:gd name="T34" fmla="*/ 1 w 80"/>
                <a:gd name="T35" fmla="*/ 1 h 59"/>
                <a:gd name="T36" fmla="*/ 2 w 80"/>
                <a:gd name="T37" fmla="*/ 2 h 59"/>
                <a:gd name="T38" fmla="*/ 2 w 80"/>
                <a:gd name="T39" fmla="*/ 2 h 59"/>
                <a:gd name="T40" fmla="*/ 3 w 80"/>
                <a:gd name="T41" fmla="*/ 2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59"/>
                <a:gd name="T65" fmla="*/ 80 w 80"/>
                <a:gd name="T66" fmla="*/ 59 h 5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59">
                  <a:moveTo>
                    <a:pt x="69" y="59"/>
                  </a:moveTo>
                  <a:lnTo>
                    <a:pt x="71" y="54"/>
                  </a:lnTo>
                  <a:lnTo>
                    <a:pt x="75" y="47"/>
                  </a:lnTo>
                  <a:lnTo>
                    <a:pt x="78" y="41"/>
                  </a:lnTo>
                  <a:lnTo>
                    <a:pt x="80" y="35"/>
                  </a:lnTo>
                  <a:lnTo>
                    <a:pt x="64" y="28"/>
                  </a:lnTo>
                  <a:lnTo>
                    <a:pt x="49" y="23"/>
                  </a:lnTo>
                  <a:lnTo>
                    <a:pt x="36" y="17"/>
                  </a:lnTo>
                  <a:lnTo>
                    <a:pt x="23" y="11"/>
                  </a:lnTo>
                  <a:lnTo>
                    <a:pt x="14" y="6"/>
                  </a:lnTo>
                  <a:lnTo>
                    <a:pt x="6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4" y="4"/>
                  </a:lnTo>
                  <a:lnTo>
                    <a:pt x="9" y="11"/>
                  </a:lnTo>
                  <a:lnTo>
                    <a:pt x="17" y="18"/>
                  </a:lnTo>
                  <a:lnTo>
                    <a:pt x="26" y="27"/>
                  </a:lnTo>
                  <a:lnTo>
                    <a:pt x="38" y="38"/>
                  </a:lnTo>
                  <a:lnTo>
                    <a:pt x="53" y="48"/>
                  </a:lnTo>
                  <a:lnTo>
                    <a:pt x="6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4" name="Freeform 117"/>
            <p:cNvSpPr>
              <a:spLocks/>
            </p:cNvSpPr>
            <p:nvPr/>
          </p:nvSpPr>
          <p:spPr bwMode="auto">
            <a:xfrm>
              <a:off x="760" y="2087"/>
              <a:ext cx="31" cy="25"/>
            </a:xfrm>
            <a:custGeom>
              <a:avLst/>
              <a:gdLst>
                <a:gd name="T0" fmla="*/ 2 w 61"/>
                <a:gd name="T1" fmla="*/ 2 h 50"/>
                <a:gd name="T2" fmla="*/ 2 w 61"/>
                <a:gd name="T3" fmla="*/ 2 h 50"/>
                <a:gd name="T4" fmla="*/ 2 w 61"/>
                <a:gd name="T5" fmla="*/ 2 h 50"/>
                <a:gd name="T6" fmla="*/ 2 w 61"/>
                <a:gd name="T7" fmla="*/ 2 h 50"/>
                <a:gd name="T8" fmla="*/ 2 w 61"/>
                <a:gd name="T9" fmla="*/ 1 h 50"/>
                <a:gd name="T10" fmla="*/ 2 w 61"/>
                <a:gd name="T11" fmla="*/ 1 h 50"/>
                <a:gd name="T12" fmla="*/ 2 w 61"/>
                <a:gd name="T13" fmla="*/ 1 h 50"/>
                <a:gd name="T14" fmla="*/ 1 w 61"/>
                <a:gd name="T15" fmla="*/ 1 h 50"/>
                <a:gd name="T16" fmla="*/ 1 w 61"/>
                <a:gd name="T17" fmla="*/ 1 h 50"/>
                <a:gd name="T18" fmla="*/ 1 w 61"/>
                <a:gd name="T19" fmla="*/ 1 h 50"/>
                <a:gd name="T20" fmla="*/ 1 w 61"/>
                <a:gd name="T21" fmla="*/ 1 h 50"/>
                <a:gd name="T22" fmla="*/ 1 w 61"/>
                <a:gd name="T23" fmla="*/ 1 h 50"/>
                <a:gd name="T24" fmla="*/ 0 w 61"/>
                <a:gd name="T25" fmla="*/ 0 h 50"/>
                <a:gd name="T26" fmla="*/ 1 w 61"/>
                <a:gd name="T27" fmla="*/ 1 h 50"/>
                <a:gd name="T28" fmla="*/ 1 w 61"/>
                <a:gd name="T29" fmla="*/ 1 h 50"/>
                <a:gd name="T30" fmla="*/ 1 w 61"/>
                <a:gd name="T31" fmla="*/ 1 h 50"/>
                <a:gd name="T32" fmla="*/ 1 w 61"/>
                <a:gd name="T33" fmla="*/ 1 h 50"/>
                <a:gd name="T34" fmla="*/ 1 w 61"/>
                <a:gd name="T35" fmla="*/ 1 h 50"/>
                <a:gd name="T36" fmla="*/ 1 w 61"/>
                <a:gd name="T37" fmla="*/ 1 h 50"/>
                <a:gd name="T38" fmla="*/ 2 w 61"/>
                <a:gd name="T39" fmla="*/ 2 h 50"/>
                <a:gd name="T40" fmla="*/ 2 w 61"/>
                <a:gd name="T41" fmla="*/ 2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1"/>
                <a:gd name="T64" fmla="*/ 0 h 50"/>
                <a:gd name="T65" fmla="*/ 61 w 61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1" h="50">
                  <a:moveTo>
                    <a:pt x="53" y="50"/>
                  </a:moveTo>
                  <a:lnTo>
                    <a:pt x="55" y="44"/>
                  </a:lnTo>
                  <a:lnTo>
                    <a:pt x="56" y="40"/>
                  </a:lnTo>
                  <a:lnTo>
                    <a:pt x="59" y="34"/>
                  </a:lnTo>
                  <a:lnTo>
                    <a:pt x="61" y="29"/>
                  </a:lnTo>
                  <a:lnTo>
                    <a:pt x="48" y="23"/>
                  </a:lnTo>
                  <a:lnTo>
                    <a:pt x="37" y="19"/>
                  </a:lnTo>
                  <a:lnTo>
                    <a:pt x="26" y="13"/>
                  </a:lnTo>
                  <a:lnTo>
                    <a:pt x="17" y="10"/>
                  </a:lnTo>
                  <a:lnTo>
                    <a:pt x="10" y="5"/>
                  </a:lnTo>
                  <a:lnTo>
                    <a:pt x="5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2"/>
                  </a:lnTo>
                  <a:lnTo>
                    <a:pt x="3" y="5"/>
                  </a:lnTo>
                  <a:lnTo>
                    <a:pt x="7" y="10"/>
                  </a:lnTo>
                  <a:lnTo>
                    <a:pt x="13" y="15"/>
                  </a:lnTo>
                  <a:lnTo>
                    <a:pt x="19" y="23"/>
                  </a:lnTo>
                  <a:lnTo>
                    <a:pt x="29" y="31"/>
                  </a:lnTo>
                  <a:lnTo>
                    <a:pt x="40" y="41"/>
                  </a:lnTo>
                  <a:lnTo>
                    <a:pt x="5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06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C -0.0993 0.04028 -0.19844 0.08056 -0.26458 0.1875 C -0.33073 0.29445 -0.38021 0.57153 -0.39687 0.64167 " pathEditMode="relative" ptsTypes="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-3175"/>
            <a:ext cx="7310437" cy="6861175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Freeform 89"/>
          <p:cNvSpPr>
            <a:spLocks/>
          </p:cNvSpPr>
          <p:nvPr/>
        </p:nvSpPr>
        <p:spPr bwMode="auto">
          <a:xfrm>
            <a:off x="1217613" y="3598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87"/>
              <a:gd name="T22" fmla="*/ 0 h 1587"/>
              <a:gd name="T23" fmla="*/ 1587 w 1587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5" name="Freeform 206"/>
          <p:cNvSpPr>
            <a:spLocks/>
          </p:cNvSpPr>
          <p:nvPr/>
        </p:nvSpPr>
        <p:spPr bwMode="auto">
          <a:xfrm>
            <a:off x="404813" y="6189663"/>
            <a:ext cx="671512" cy="438150"/>
          </a:xfrm>
          <a:custGeom>
            <a:avLst/>
            <a:gdLst>
              <a:gd name="T0" fmla="*/ 2147483647 w 846"/>
              <a:gd name="T1" fmla="*/ 2147483647 h 553"/>
              <a:gd name="T2" fmla="*/ 2147483647 w 846"/>
              <a:gd name="T3" fmla="*/ 2147483647 h 553"/>
              <a:gd name="T4" fmla="*/ 0 w 846"/>
              <a:gd name="T5" fmla="*/ 2147483647 h 553"/>
              <a:gd name="T6" fmla="*/ 2147483647 w 846"/>
              <a:gd name="T7" fmla="*/ 0 h 553"/>
              <a:gd name="T8" fmla="*/ 2147483647 w 846"/>
              <a:gd name="T9" fmla="*/ 2147483647 h 553"/>
              <a:gd name="T10" fmla="*/ 2147483647 w 846"/>
              <a:gd name="T11" fmla="*/ 2147483647 h 553"/>
              <a:gd name="T12" fmla="*/ 2147483647 w 846"/>
              <a:gd name="T13" fmla="*/ 2147483647 h 5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46"/>
              <a:gd name="T22" fmla="*/ 0 h 553"/>
              <a:gd name="T23" fmla="*/ 846 w 846"/>
              <a:gd name="T24" fmla="*/ 553 h 5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46" h="553">
                <a:moveTo>
                  <a:pt x="751" y="553"/>
                </a:moveTo>
                <a:lnTo>
                  <a:pt x="274" y="519"/>
                </a:lnTo>
                <a:lnTo>
                  <a:pt x="0" y="78"/>
                </a:lnTo>
                <a:lnTo>
                  <a:pt x="582" y="0"/>
                </a:lnTo>
                <a:lnTo>
                  <a:pt x="846" y="399"/>
                </a:lnTo>
                <a:lnTo>
                  <a:pt x="751" y="553"/>
                </a:lnTo>
                <a:close/>
              </a:path>
            </a:pathLst>
          </a:custGeom>
          <a:solidFill>
            <a:srgbClr val="CCC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796" name="Group 282"/>
          <p:cNvGrpSpPr>
            <a:grpSpLocks/>
          </p:cNvGrpSpPr>
          <p:nvPr/>
        </p:nvGrpSpPr>
        <p:grpSpPr bwMode="auto">
          <a:xfrm>
            <a:off x="496888" y="5621338"/>
            <a:ext cx="1657350" cy="1236662"/>
            <a:chOff x="313" y="3541"/>
            <a:chExt cx="1044" cy="779"/>
          </a:xfrm>
        </p:grpSpPr>
        <p:sp>
          <p:nvSpPr>
            <p:cNvPr id="33839" name="Freeform 205"/>
            <p:cNvSpPr>
              <a:spLocks/>
            </p:cNvSpPr>
            <p:nvPr/>
          </p:nvSpPr>
          <p:spPr bwMode="auto">
            <a:xfrm>
              <a:off x="454" y="3673"/>
              <a:ext cx="867" cy="647"/>
            </a:xfrm>
            <a:custGeom>
              <a:avLst/>
              <a:gdLst>
                <a:gd name="T0" fmla="*/ 2 w 1734"/>
                <a:gd name="T1" fmla="*/ 0 h 1292"/>
                <a:gd name="T2" fmla="*/ 0 w 1734"/>
                <a:gd name="T3" fmla="*/ 18 h 1292"/>
                <a:gd name="T4" fmla="*/ 16 w 1734"/>
                <a:gd name="T5" fmla="*/ 41 h 1292"/>
                <a:gd name="T6" fmla="*/ 55 w 1734"/>
                <a:gd name="T7" fmla="*/ 29 h 1292"/>
                <a:gd name="T8" fmla="*/ 55 w 1734"/>
                <a:gd name="T9" fmla="*/ 16 h 1292"/>
                <a:gd name="T10" fmla="*/ 2 w 1734"/>
                <a:gd name="T11" fmla="*/ 0 h 1292"/>
                <a:gd name="T12" fmla="*/ 2 w 1734"/>
                <a:gd name="T13" fmla="*/ 0 h 12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34"/>
                <a:gd name="T22" fmla="*/ 0 h 1292"/>
                <a:gd name="T23" fmla="*/ 1734 w 1734"/>
                <a:gd name="T24" fmla="*/ 1292 h 12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34" h="1292">
                  <a:moveTo>
                    <a:pt x="36" y="0"/>
                  </a:moveTo>
                  <a:lnTo>
                    <a:pt x="0" y="555"/>
                  </a:lnTo>
                  <a:lnTo>
                    <a:pt x="510" y="1292"/>
                  </a:lnTo>
                  <a:lnTo>
                    <a:pt x="1732" y="908"/>
                  </a:lnTo>
                  <a:lnTo>
                    <a:pt x="1734" y="50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8F917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0" name="Freeform 207"/>
            <p:cNvSpPr>
              <a:spLocks/>
            </p:cNvSpPr>
            <p:nvPr/>
          </p:nvSpPr>
          <p:spPr bwMode="auto">
            <a:xfrm>
              <a:off x="451" y="3541"/>
              <a:ext cx="869" cy="544"/>
            </a:xfrm>
            <a:custGeom>
              <a:avLst/>
              <a:gdLst>
                <a:gd name="T0" fmla="*/ 0 w 1737"/>
                <a:gd name="T1" fmla="*/ 9 h 1088"/>
                <a:gd name="T2" fmla="*/ 18 w 1737"/>
                <a:gd name="T3" fmla="*/ 34 h 1088"/>
                <a:gd name="T4" fmla="*/ 55 w 1737"/>
                <a:gd name="T5" fmla="*/ 24 h 1088"/>
                <a:gd name="T6" fmla="*/ 47 w 1737"/>
                <a:gd name="T7" fmla="*/ 0 h 1088"/>
                <a:gd name="T8" fmla="*/ 0 w 1737"/>
                <a:gd name="T9" fmla="*/ 9 h 1088"/>
                <a:gd name="T10" fmla="*/ 0 w 1737"/>
                <a:gd name="T11" fmla="*/ 9 h 10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37"/>
                <a:gd name="T19" fmla="*/ 0 h 1088"/>
                <a:gd name="T20" fmla="*/ 1737 w 1737"/>
                <a:gd name="T21" fmla="*/ 1088 h 10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37" h="1088">
                  <a:moveTo>
                    <a:pt x="0" y="272"/>
                  </a:moveTo>
                  <a:lnTo>
                    <a:pt x="570" y="1088"/>
                  </a:lnTo>
                  <a:lnTo>
                    <a:pt x="1737" y="774"/>
                  </a:lnTo>
                  <a:lnTo>
                    <a:pt x="1494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E6E6B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Freeform 208"/>
            <p:cNvSpPr>
              <a:spLocks/>
            </p:cNvSpPr>
            <p:nvPr/>
          </p:nvSpPr>
          <p:spPr bwMode="auto">
            <a:xfrm>
              <a:off x="699" y="3668"/>
              <a:ext cx="401" cy="86"/>
            </a:xfrm>
            <a:custGeom>
              <a:avLst/>
              <a:gdLst>
                <a:gd name="T0" fmla="*/ 0 w 802"/>
                <a:gd name="T1" fmla="*/ 3 h 173"/>
                <a:gd name="T2" fmla="*/ 25 w 802"/>
                <a:gd name="T3" fmla="*/ 0 h 173"/>
                <a:gd name="T4" fmla="*/ 24 w 802"/>
                <a:gd name="T5" fmla="*/ 5 h 173"/>
                <a:gd name="T6" fmla="*/ 0 w 802"/>
                <a:gd name="T7" fmla="*/ 3 h 173"/>
                <a:gd name="T8" fmla="*/ 0 w 802"/>
                <a:gd name="T9" fmla="*/ 3 h 1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2"/>
                <a:gd name="T16" fmla="*/ 0 h 173"/>
                <a:gd name="T17" fmla="*/ 802 w 802"/>
                <a:gd name="T18" fmla="*/ 173 h 1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2" h="173">
                  <a:moveTo>
                    <a:pt x="0" y="97"/>
                  </a:moveTo>
                  <a:lnTo>
                    <a:pt x="802" y="0"/>
                  </a:lnTo>
                  <a:lnTo>
                    <a:pt x="737" y="173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D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2" name="Freeform 209"/>
            <p:cNvSpPr>
              <a:spLocks/>
            </p:cNvSpPr>
            <p:nvPr/>
          </p:nvSpPr>
          <p:spPr bwMode="auto">
            <a:xfrm>
              <a:off x="696" y="3718"/>
              <a:ext cx="446" cy="259"/>
            </a:xfrm>
            <a:custGeom>
              <a:avLst/>
              <a:gdLst>
                <a:gd name="T0" fmla="*/ 0 w 894"/>
                <a:gd name="T1" fmla="*/ 0 h 517"/>
                <a:gd name="T2" fmla="*/ 8 w 894"/>
                <a:gd name="T3" fmla="*/ 17 h 517"/>
                <a:gd name="T4" fmla="*/ 27 w 894"/>
                <a:gd name="T5" fmla="*/ 11 h 517"/>
                <a:gd name="T6" fmla="*/ 23 w 894"/>
                <a:gd name="T7" fmla="*/ 3 h 517"/>
                <a:gd name="T8" fmla="*/ 0 w 894"/>
                <a:gd name="T9" fmla="*/ 0 h 517"/>
                <a:gd name="T10" fmla="*/ 0 w 894"/>
                <a:gd name="T11" fmla="*/ 0 h 5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94"/>
                <a:gd name="T19" fmla="*/ 0 h 517"/>
                <a:gd name="T20" fmla="*/ 894 w 894"/>
                <a:gd name="T21" fmla="*/ 517 h 5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94" h="517">
                  <a:moveTo>
                    <a:pt x="0" y="0"/>
                  </a:moveTo>
                  <a:lnTo>
                    <a:pt x="278" y="517"/>
                  </a:lnTo>
                  <a:lnTo>
                    <a:pt x="894" y="350"/>
                  </a:lnTo>
                  <a:lnTo>
                    <a:pt x="753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3" name="Freeform 210"/>
            <p:cNvSpPr>
              <a:spLocks/>
            </p:cNvSpPr>
            <p:nvPr/>
          </p:nvSpPr>
          <p:spPr bwMode="auto">
            <a:xfrm>
              <a:off x="1072" y="3668"/>
              <a:ext cx="156" cy="230"/>
            </a:xfrm>
            <a:custGeom>
              <a:avLst/>
              <a:gdLst>
                <a:gd name="T0" fmla="*/ 2 w 312"/>
                <a:gd name="T1" fmla="*/ 0 h 460"/>
                <a:gd name="T2" fmla="*/ 10 w 312"/>
                <a:gd name="T3" fmla="*/ 13 h 460"/>
                <a:gd name="T4" fmla="*/ 5 w 312"/>
                <a:gd name="T5" fmla="*/ 15 h 460"/>
                <a:gd name="T6" fmla="*/ 4 w 312"/>
                <a:gd name="T7" fmla="*/ 14 h 460"/>
                <a:gd name="T8" fmla="*/ 6 w 312"/>
                <a:gd name="T9" fmla="*/ 13 h 460"/>
                <a:gd name="T10" fmla="*/ 3 w 312"/>
                <a:gd name="T11" fmla="*/ 6 h 460"/>
                <a:gd name="T12" fmla="*/ 1 w 312"/>
                <a:gd name="T13" fmla="*/ 7 h 460"/>
                <a:gd name="T14" fmla="*/ 0 w 312"/>
                <a:gd name="T15" fmla="*/ 6 h 460"/>
                <a:gd name="T16" fmla="*/ 2 w 312"/>
                <a:gd name="T17" fmla="*/ 0 h 460"/>
                <a:gd name="T18" fmla="*/ 2 w 312"/>
                <a:gd name="T19" fmla="*/ 0 h 4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2"/>
                <a:gd name="T31" fmla="*/ 0 h 460"/>
                <a:gd name="T32" fmla="*/ 312 w 312"/>
                <a:gd name="T33" fmla="*/ 460 h 4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2" h="460">
                  <a:moveTo>
                    <a:pt x="59" y="0"/>
                  </a:moveTo>
                  <a:lnTo>
                    <a:pt x="312" y="411"/>
                  </a:lnTo>
                  <a:lnTo>
                    <a:pt x="131" y="460"/>
                  </a:lnTo>
                  <a:lnTo>
                    <a:pt x="116" y="434"/>
                  </a:lnTo>
                  <a:lnTo>
                    <a:pt x="190" y="392"/>
                  </a:lnTo>
                  <a:lnTo>
                    <a:pt x="65" y="181"/>
                  </a:lnTo>
                  <a:lnTo>
                    <a:pt x="9" y="202"/>
                  </a:lnTo>
                  <a:lnTo>
                    <a:pt x="0" y="18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4" name="Freeform 211"/>
            <p:cNvSpPr>
              <a:spLocks/>
            </p:cNvSpPr>
            <p:nvPr/>
          </p:nvSpPr>
          <p:spPr bwMode="auto">
            <a:xfrm>
              <a:off x="313" y="4038"/>
              <a:ext cx="116" cy="120"/>
            </a:xfrm>
            <a:custGeom>
              <a:avLst/>
              <a:gdLst>
                <a:gd name="T0" fmla="*/ 4 w 234"/>
                <a:gd name="T1" fmla="*/ 2 h 239"/>
                <a:gd name="T2" fmla="*/ 7 w 234"/>
                <a:gd name="T3" fmla="*/ 5 h 239"/>
                <a:gd name="T4" fmla="*/ 4 w 234"/>
                <a:gd name="T5" fmla="*/ 8 h 239"/>
                <a:gd name="T6" fmla="*/ 0 w 234"/>
                <a:gd name="T7" fmla="*/ 0 h 239"/>
                <a:gd name="T8" fmla="*/ 4 w 234"/>
                <a:gd name="T9" fmla="*/ 2 h 239"/>
                <a:gd name="T10" fmla="*/ 4 w 234"/>
                <a:gd name="T11" fmla="*/ 2 h 2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4"/>
                <a:gd name="T19" fmla="*/ 0 h 239"/>
                <a:gd name="T20" fmla="*/ 234 w 234"/>
                <a:gd name="T21" fmla="*/ 239 h 2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4" h="239">
                  <a:moveTo>
                    <a:pt x="158" y="62"/>
                  </a:moveTo>
                  <a:lnTo>
                    <a:pt x="234" y="133"/>
                  </a:lnTo>
                  <a:lnTo>
                    <a:pt x="158" y="239"/>
                  </a:lnTo>
                  <a:lnTo>
                    <a:pt x="0" y="0"/>
                  </a:lnTo>
                  <a:lnTo>
                    <a:pt x="158" y="62"/>
                  </a:lnTo>
                  <a:close/>
                </a:path>
              </a:pathLst>
            </a:custGeom>
            <a:solidFill>
              <a:srgbClr val="99997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5" name="Freeform 212"/>
            <p:cNvSpPr>
              <a:spLocks/>
            </p:cNvSpPr>
            <p:nvPr/>
          </p:nvSpPr>
          <p:spPr bwMode="auto">
            <a:xfrm>
              <a:off x="408" y="4097"/>
              <a:ext cx="277" cy="97"/>
            </a:xfrm>
            <a:custGeom>
              <a:avLst/>
              <a:gdLst>
                <a:gd name="T0" fmla="*/ 1 w 555"/>
                <a:gd name="T1" fmla="*/ 1 h 194"/>
                <a:gd name="T2" fmla="*/ 17 w 555"/>
                <a:gd name="T3" fmla="*/ 0 h 194"/>
                <a:gd name="T4" fmla="*/ 14 w 555"/>
                <a:gd name="T5" fmla="*/ 6 h 194"/>
                <a:gd name="T6" fmla="*/ 0 w 555"/>
                <a:gd name="T7" fmla="*/ 3 h 194"/>
                <a:gd name="T8" fmla="*/ 1 w 555"/>
                <a:gd name="T9" fmla="*/ 1 h 194"/>
                <a:gd name="T10" fmla="*/ 1 w 555"/>
                <a:gd name="T11" fmla="*/ 1 h 1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55"/>
                <a:gd name="T19" fmla="*/ 0 h 194"/>
                <a:gd name="T20" fmla="*/ 555 w 555"/>
                <a:gd name="T21" fmla="*/ 194 h 1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55" h="194">
                  <a:moveTo>
                    <a:pt x="46" y="25"/>
                  </a:moveTo>
                  <a:lnTo>
                    <a:pt x="555" y="0"/>
                  </a:lnTo>
                  <a:lnTo>
                    <a:pt x="449" y="194"/>
                  </a:lnTo>
                  <a:lnTo>
                    <a:pt x="0" y="101"/>
                  </a:lnTo>
                  <a:lnTo>
                    <a:pt x="46" y="25"/>
                  </a:lnTo>
                  <a:close/>
                </a:path>
              </a:pathLst>
            </a:custGeom>
            <a:solidFill>
              <a:srgbClr val="C7BF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6" name="Freeform 213"/>
            <p:cNvSpPr>
              <a:spLocks/>
            </p:cNvSpPr>
            <p:nvPr/>
          </p:nvSpPr>
          <p:spPr bwMode="auto">
            <a:xfrm>
              <a:off x="572" y="3554"/>
              <a:ext cx="785" cy="755"/>
            </a:xfrm>
            <a:custGeom>
              <a:avLst/>
              <a:gdLst>
                <a:gd name="T0" fmla="*/ 49 w 1570"/>
                <a:gd name="T1" fmla="*/ 38 h 1509"/>
                <a:gd name="T2" fmla="*/ 48 w 1570"/>
                <a:gd name="T3" fmla="*/ 38 h 1509"/>
                <a:gd name="T4" fmla="*/ 47 w 1570"/>
                <a:gd name="T5" fmla="*/ 38 h 1509"/>
                <a:gd name="T6" fmla="*/ 45 w 1570"/>
                <a:gd name="T7" fmla="*/ 39 h 1509"/>
                <a:gd name="T8" fmla="*/ 43 w 1570"/>
                <a:gd name="T9" fmla="*/ 39 h 1509"/>
                <a:gd name="T10" fmla="*/ 40 w 1570"/>
                <a:gd name="T11" fmla="*/ 40 h 1509"/>
                <a:gd name="T12" fmla="*/ 38 w 1570"/>
                <a:gd name="T13" fmla="*/ 41 h 1509"/>
                <a:gd name="T14" fmla="*/ 35 w 1570"/>
                <a:gd name="T15" fmla="*/ 41 h 1509"/>
                <a:gd name="T16" fmla="*/ 32 w 1570"/>
                <a:gd name="T17" fmla="*/ 42 h 1509"/>
                <a:gd name="T18" fmla="*/ 29 w 1570"/>
                <a:gd name="T19" fmla="*/ 43 h 1509"/>
                <a:gd name="T20" fmla="*/ 26 w 1570"/>
                <a:gd name="T21" fmla="*/ 43 h 1509"/>
                <a:gd name="T22" fmla="*/ 23 w 1570"/>
                <a:gd name="T23" fmla="*/ 44 h 1509"/>
                <a:gd name="T24" fmla="*/ 20 w 1570"/>
                <a:gd name="T25" fmla="*/ 45 h 1509"/>
                <a:gd name="T26" fmla="*/ 17 w 1570"/>
                <a:gd name="T27" fmla="*/ 46 h 1509"/>
                <a:gd name="T28" fmla="*/ 14 w 1570"/>
                <a:gd name="T29" fmla="*/ 46 h 1509"/>
                <a:gd name="T30" fmla="*/ 12 w 1570"/>
                <a:gd name="T31" fmla="*/ 47 h 1509"/>
                <a:gd name="T32" fmla="*/ 9 w 1570"/>
                <a:gd name="T33" fmla="*/ 47 h 1509"/>
                <a:gd name="T34" fmla="*/ 8 w 1570"/>
                <a:gd name="T35" fmla="*/ 47 h 1509"/>
                <a:gd name="T36" fmla="*/ 7 w 1570"/>
                <a:gd name="T37" fmla="*/ 45 h 1509"/>
                <a:gd name="T38" fmla="*/ 6 w 1570"/>
                <a:gd name="T39" fmla="*/ 45 h 1509"/>
                <a:gd name="T40" fmla="*/ 5 w 1570"/>
                <a:gd name="T41" fmla="*/ 44 h 1509"/>
                <a:gd name="T42" fmla="*/ 4 w 1570"/>
                <a:gd name="T43" fmla="*/ 43 h 1509"/>
                <a:gd name="T44" fmla="*/ 3 w 1570"/>
                <a:gd name="T45" fmla="*/ 42 h 1509"/>
                <a:gd name="T46" fmla="*/ 2 w 1570"/>
                <a:gd name="T47" fmla="*/ 41 h 1509"/>
                <a:gd name="T48" fmla="*/ 1 w 1570"/>
                <a:gd name="T49" fmla="*/ 40 h 1509"/>
                <a:gd name="T50" fmla="*/ 2 w 1570"/>
                <a:gd name="T51" fmla="*/ 40 h 1509"/>
                <a:gd name="T52" fmla="*/ 3 w 1570"/>
                <a:gd name="T53" fmla="*/ 41 h 1509"/>
                <a:gd name="T54" fmla="*/ 4 w 1570"/>
                <a:gd name="T55" fmla="*/ 42 h 1509"/>
                <a:gd name="T56" fmla="*/ 5 w 1570"/>
                <a:gd name="T57" fmla="*/ 43 h 1509"/>
                <a:gd name="T58" fmla="*/ 6 w 1570"/>
                <a:gd name="T59" fmla="*/ 44 h 1509"/>
                <a:gd name="T60" fmla="*/ 8 w 1570"/>
                <a:gd name="T61" fmla="*/ 45 h 1509"/>
                <a:gd name="T62" fmla="*/ 9 w 1570"/>
                <a:gd name="T63" fmla="*/ 46 h 1509"/>
                <a:gd name="T64" fmla="*/ 10 w 1570"/>
                <a:gd name="T65" fmla="*/ 47 h 1509"/>
                <a:gd name="T66" fmla="*/ 12 w 1570"/>
                <a:gd name="T67" fmla="*/ 46 h 1509"/>
                <a:gd name="T68" fmla="*/ 15 w 1570"/>
                <a:gd name="T69" fmla="*/ 46 h 1509"/>
                <a:gd name="T70" fmla="*/ 18 w 1570"/>
                <a:gd name="T71" fmla="*/ 45 h 1509"/>
                <a:gd name="T72" fmla="*/ 21 w 1570"/>
                <a:gd name="T73" fmla="*/ 44 h 1509"/>
                <a:gd name="T74" fmla="*/ 24 w 1570"/>
                <a:gd name="T75" fmla="*/ 43 h 1509"/>
                <a:gd name="T76" fmla="*/ 27 w 1570"/>
                <a:gd name="T77" fmla="*/ 43 h 1509"/>
                <a:gd name="T78" fmla="*/ 30 w 1570"/>
                <a:gd name="T79" fmla="*/ 42 h 1509"/>
                <a:gd name="T80" fmla="*/ 33 w 1570"/>
                <a:gd name="T81" fmla="*/ 41 h 1509"/>
                <a:gd name="T82" fmla="*/ 36 w 1570"/>
                <a:gd name="T83" fmla="*/ 40 h 1509"/>
                <a:gd name="T84" fmla="*/ 39 w 1570"/>
                <a:gd name="T85" fmla="*/ 40 h 1509"/>
                <a:gd name="T86" fmla="*/ 41 w 1570"/>
                <a:gd name="T87" fmla="*/ 39 h 1509"/>
                <a:gd name="T88" fmla="*/ 44 w 1570"/>
                <a:gd name="T89" fmla="*/ 38 h 1509"/>
                <a:gd name="T90" fmla="*/ 45 w 1570"/>
                <a:gd name="T91" fmla="*/ 38 h 1509"/>
                <a:gd name="T92" fmla="*/ 47 w 1570"/>
                <a:gd name="T93" fmla="*/ 38 h 1509"/>
                <a:gd name="T94" fmla="*/ 48 w 1570"/>
                <a:gd name="T95" fmla="*/ 37 h 1509"/>
                <a:gd name="T96" fmla="*/ 49 w 1570"/>
                <a:gd name="T97" fmla="*/ 37 h 1509"/>
                <a:gd name="T98" fmla="*/ 24 w 1570"/>
                <a:gd name="T99" fmla="*/ 3 h 15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70"/>
                <a:gd name="T151" fmla="*/ 0 h 1509"/>
                <a:gd name="T152" fmla="*/ 1570 w 1570"/>
                <a:gd name="T153" fmla="*/ 1509 h 150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70" h="1509">
                  <a:moveTo>
                    <a:pt x="1333" y="0"/>
                  </a:moveTo>
                  <a:lnTo>
                    <a:pt x="1513" y="681"/>
                  </a:lnTo>
                  <a:lnTo>
                    <a:pt x="1570" y="1192"/>
                  </a:lnTo>
                  <a:lnTo>
                    <a:pt x="1563" y="1192"/>
                  </a:lnTo>
                  <a:lnTo>
                    <a:pt x="1555" y="1196"/>
                  </a:lnTo>
                  <a:lnTo>
                    <a:pt x="1545" y="1196"/>
                  </a:lnTo>
                  <a:lnTo>
                    <a:pt x="1538" y="1200"/>
                  </a:lnTo>
                  <a:lnTo>
                    <a:pt x="1526" y="1201"/>
                  </a:lnTo>
                  <a:lnTo>
                    <a:pt x="1515" y="1203"/>
                  </a:lnTo>
                  <a:lnTo>
                    <a:pt x="1504" y="1207"/>
                  </a:lnTo>
                  <a:lnTo>
                    <a:pt x="1492" y="1211"/>
                  </a:lnTo>
                  <a:lnTo>
                    <a:pt x="1479" y="1213"/>
                  </a:lnTo>
                  <a:lnTo>
                    <a:pt x="1464" y="1217"/>
                  </a:lnTo>
                  <a:lnTo>
                    <a:pt x="1450" y="1220"/>
                  </a:lnTo>
                  <a:lnTo>
                    <a:pt x="1435" y="1224"/>
                  </a:lnTo>
                  <a:lnTo>
                    <a:pt x="1420" y="1228"/>
                  </a:lnTo>
                  <a:lnTo>
                    <a:pt x="1405" y="1232"/>
                  </a:lnTo>
                  <a:lnTo>
                    <a:pt x="1388" y="1238"/>
                  </a:lnTo>
                  <a:lnTo>
                    <a:pt x="1371" y="1241"/>
                  </a:lnTo>
                  <a:lnTo>
                    <a:pt x="1352" y="1245"/>
                  </a:lnTo>
                  <a:lnTo>
                    <a:pt x="1334" y="1249"/>
                  </a:lnTo>
                  <a:lnTo>
                    <a:pt x="1315" y="1255"/>
                  </a:lnTo>
                  <a:lnTo>
                    <a:pt x="1296" y="1258"/>
                  </a:lnTo>
                  <a:lnTo>
                    <a:pt x="1276" y="1262"/>
                  </a:lnTo>
                  <a:lnTo>
                    <a:pt x="1257" y="1268"/>
                  </a:lnTo>
                  <a:lnTo>
                    <a:pt x="1236" y="1274"/>
                  </a:lnTo>
                  <a:lnTo>
                    <a:pt x="1215" y="1279"/>
                  </a:lnTo>
                  <a:lnTo>
                    <a:pt x="1194" y="1285"/>
                  </a:lnTo>
                  <a:lnTo>
                    <a:pt x="1173" y="1291"/>
                  </a:lnTo>
                  <a:lnTo>
                    <a:pt x="1150" y="1295"/>
                  </a:lnTo>
                  <a:lnTo>
                    <a:pt x="1127" y="1302"/>
                  </a:lnTo>
                  <a:lnTo>
                    <a:pt x="1104" y="1306"/>
                  </a:lnTo>
                  <a:lnTo>
                    <a:pt x="1082" y="1312"/>
                  </a:lnTo>
                  <a:lnTo>
                    <a:pt x="1061" y="1317"/>
                  </a:lnTo>
                  <a:lnTo>
                    <a:pt x="1038" y="1325"/>
                  </a:lnTo>
                  <a:lnTo>
                    <a:pt x="1013" y="1331"/>
                  </a:lnTo>
                  <a:lnTo>
                    <a:pt x="990" y="1336"/>
                  </a:lnTo>
                  <a:lnTo>
                    <a:pt x="966" y="1340"/>
                  </a:lnTo>
                  <a:lnTo>
                    <a:pt x="941" y="1348"/>
                  </a:lnTo>
                  <a:lnTo>
                    <a:pt x="916" y="1352"/>
                  </a:lnTo>
                  <a:lnTo>
                    <a:pt x="892" y="1359"/>
                  </a:lnTo>
                  <a:lnTo>
                    <a:pt x="867" y="1365"/>
                  </a:lnTo>
                  <a:lnTo>
                    <a:pt x="844" y="1373"/>
                  </a:lnTo>
                  <a:lnTo>
                    <a:pt x="819" y="1376"/>
                  </a:lnTo>
                  <a:lnTo>
                    <a:pt x="795" y="1382"/>
                  </a:lnTo>
                  <a:lnTo>
                    <a:pt x="770" y="1390"/>
                  </a:lnTo>
                  <a:lnTo>
                    <a:pt x="747" y="1395"/>
                  </a:lnTo>
                  <a:lnTo>
                    <a:pt x="722" y="1401"/>
                  </a:lnTo>
                  <a:lnTo>
                    <a:pt x="700" y="1407"/>
                  </a:lnTo>
                  <a:lnTo>
                    <a:pt x="675" y="1412"/>
                  </a:lnTo>
                  <a:lnTo>
                    <a:pt x="650" y="1420"/>
                  </a:lnTo>
                  <a:lnTo>
                    <a:pt x="625" y="1426"/>
                  </a:lnTo>
                  <a:lnTo>
                    <a:pt x="603" y="1431"/>
                  </a:lnTo>
                  <a:lnTo>
                    <a:pt x="578" y="1435"/>
                  </a:lnTo>
                  <a:lnTo>
                    <a:pt x="555" y="1443"/>
                  </a:lnTo>
                  <a:lnTo>
                    <a:pt x="530" y="1449"/>
                  </a:lnTo>
                  <a:lnTo>
                    <a:pt x="508" y="1454"/>
                  </a:lnTo>
                  <a:lnTo>
                    <a:pt x="485" y="1460"/>
                  </a:lnTo>
                  <a:lnTo>
                    <a:pt x="464" y="1468"/>
                  </a:lnTo>
                  <a:lnTo>
                    <a:pt x="439" y="1471"/>
                  </a:lnTo>
                  <a:lnTo>
                    <a:pt x="418" y="1477"/>
                  </a:lnTo>
                  <a:lnTo>
                    <a:pt x="395" y="1481"/>
                  </a:lnTo>
                  <a:lnTo>
                    <a:pt x="375" y="1488"/>
                  </a:lnTo>
                  <a:lnTo>
                    <a:pt x="354" y="1492"/>
                  </a:lnTo>
                  <a:lnTo>
                    <a:pt x="335" y="1498"/>
                  </a:lnTo>
                  <a:lnTo>
                    <a:pt x="314" y="1504"/>
                  </a:lnTo>
                  <a:lnTo>
                    <a:pt x="295" y="1509"/>
                  </a:lnTo>
                  <a:lnTo>
                    <a:pt x="287" y="1502"/>
                  </a:lnTo>
                  <a:lnTo>
                    <a:pt x="280" y="1498"/>
                  </a:lnTo>
                  <a:lnTo>
                    <a:pt x="272" y="1492"/>
                  </a:lnTo>
                  <a:lnTo>
                    <a:pt x="266" y="1487"/>
                  </a:lnTo>
                  <a:lnTo>
                    <a:pt x="253" y="1475"/>
                  </a:lnTo>
                  <a:lnTo>
                    <a:pt x="241" y="1468"/>
                  </a:lnTo>
                  <a:lnTo>
                    <a:pt x="230" y="1456"/>
                  </a:lnTo>
                  <a:lnTo>
                    <a:pt x="219" y="1447"/>
                  </a:lnTo>
                  <a:lnTo>
                    <a:pt x="209" y="1439"/>
                  </a:lnTo>
                  <a:lnTo>
                    <a:pt x="202" y="1431"/>
                  </a:lnTo>
                  <a:lnTo>
                    <a:pt x="192" y="1424"/>
                  </a:lnTo>
                  <a:lnTo>
                    <a:pt x="183" y="1416"/>
                  </a:lnTo>
                  <a:lnTo>
                    <a:pt x="175" y="1409"/>
                  </a:lnTo>
                  <a:lnTo>
                    <a:pt x="167" y="1403"/>
                  </a:lnTo>
                  <a:lnTo>
                    <a:pt x="160" y="1395"/>
                  </a:lnTo>
                  <a:lnTo>
                    <a:pt x="152" y="1390"/>
                  </a:lnTo>
                  <a:lnTo>
                    <a:pt x="145" y="1382"/>
                  </a:lnTo>
                  <a:lnTo>
                    <a:pt x="139" y="1376"/>
                  </a:lnTo>
                  <a:lnTo>
                    <a:pt x="131" y="1369"/>
                  </a:lnTo>
                  <a:lnTo>
                    <a:pt x="124" y="1363"/>
                  </a:lnTo>
                  <a:lnTo>
                    <a:pt x="116" y="1357"/>
                  </a:lnTo>
                  <a:lnTo>
                    <a:pt x="110" y="1352"/>
                  </a:lnTo>
                  <a:lnTo>
                    <a:pt x="103" y="1344"/>
                  </a:lnTo>
                  <a:lnTo>
                    <a:pt x="95" y="1336"/>
                  </a:lnTo>
                  <a:lnTo>
                    <a:pt x="88" y="1329"/>
                  </a:lnTo>
                  <a:lnTo>
                    <a:pt x="80" y="1323"/>
                  </a:lnTo>
                  <a:lnTo>
                    <a:pt x="70" y="1314"/>
                  </a:lnTo>
                  <a:lnTo>
                    <a:pt x="63" y="1306"/>
                  </a:lnTo>
                  <a:lnTo>
                    <a:pt x="53" y="1298"/>
                  </a:lnTo>
                  <a:lnTo>
                    <a:pt x="44" y="1289"/>
                  </a:lnTo>
                  <a:lnTo>
                    <a:pt x="32" y="1279"/>
                  </a:lnTo>
                  <a:lnTo>
                    <a:pt x="21" y="1270"/>
                  </a:lnTo>
                  <a:lnTo>
                    <a:pt x="11" y="1258"/>
                  </a:lnTo>
                  <a:lnTo>
                    <a:pt x="0" y="1249"/>
                  </a:lnTo>
                  <a:lnTo>
                    <a:pt x="29" y="1247"/>
                  </a:lnTo>
                  <a:lnTo>
                    <a:pt x="34" y="1253"/>
                  </a:lnTo>
                  <a:lnTo>
                    <a:pt x="46" y="1264"/>
                  </a:lnTo>
                  <a:lnTo>
                    <a:pt x="51" y="1268"/>
                  </a:lnTo>
                  <a:lnTo>
                    <a:pt x="57" y="1274"/>
                  </a:lnTo>
                  <a:lnTo>
                    <a:pt x="65" y="1281"/>
                  </a:lnTo>
                  <a:lnTo>
                    <a:pt x="74" y="1289"/>
                  </a:lnTo>
                  <a:lnTo>
                    <a:pt x="82" y="1296"/>
                  </a:lnTo>
                  <a:lnTo>
                    <a:pt x="89" y="1304"/>
                  </a:lnTo>
                  <a:lnTo>
                    <a:pt x="99" y="1312"/>
                  </a:lnTo>
                  <a:lnTo>
                    <a:pt x="108" y="1319"/>
                  </a:lnTo>
                  <a:lnTo>
                    <a:pt x="118" y="1327"/>
                  </a:lnTo>
                  <a:lnTo>
                    <a:pt x="127" y="1336"/>
                  </a:lnTo>
                  <a:lnTo>
                    <a:pt x="137" y="1346"/>
                  </a:lnTo>
                  <a:lnTo>
                    <a:pt x="148" y="1355"/>
                  </a:lnTo>
                  <a:lnTo>
                    <a:pt x="158" y="1363"/>
                  </a:lnTo>
                  <a:lnTo>
                    <a:pt x="169" y="1373"/>
                  </a:lnTo>
                  <a:lnTo>
                    <a:pt x="179" y="1380"/>
                  </a:lnTo>
                  <a:lnTo>
                    <a:pt x="190" y="1390"/>
                  </a:lnTo>
                  <a:lnTo>
                    <a:pt x="200" y="1397"/>
                  </a:lnTo>
                  <a:lnTo>
                    <a:pt x="211" y="1407"/>
                  </a:lnTo>
                  <a:lnTo>
                    <a:pt x="221" y="1414"/>
                  </a:lnTo>
                  <a:lnTo>
                    <a:pt x="232" y="1426"/>
                  </a:lnTo>
                  <a:lnTo>
                    <a:pt x="240" y="1431"/>
                  </a:lnTo>
                  <a:lnTo>
                    <a:pt x="249" y="1439"/>
                  </a:lnTo>
                  <a:lnTo>
                    <a:pt x="259" y="1447"/>
                  </a:lnTo>
                  <a:lnTo>
                    <a:pt x="268" y="1456"/>
                  </a:lnTo>
                  <a:lnTo>
                    <a:pt x="276" y="1462"/>
                  </a:lnTo>
                  <a:lnTo>
                    <a:pt x="285" y="1469"/>
                  </a:lnTo>
                  <a:lnTo>
                    <a:pt x="291" y="1475"/>
                  </a:lnTo>
                  <a:lnTo>
                    <a:pt x="300" y="1483"/>
                  </a:lnTo>
                  <a:lnTo>
                    <a:pt x="318" y="1477"/>
                  </a:lnTo>
                  <a:lnTo>
                    <a:pt x="337" y="1473"/>
                  </a:lnTo>
                  <a:lnTo>
                    <a:pt x="356" y="1468"/>
                  </a:lnTo>
                  <a:lnTo>
                    <a:pt x="375" y="1464"/>
                  </a:lnTo>
                  <a:lnTo>
                    <a:pt x="394" y="1458"/>
                  </a:lnTo>
                  <a:lnTo>
                    <a:pt x="414" y="1454"/>
                  </a:lnTo>
                  <a:lnTo>
                    <a:pt x="435" y="1449"/>
                  </a:lnTo>
                  <a:lnTo>
                    <a:pt x="458" y="1445"/>
                  </a:lnTo>
                  <a:lnTo>
                    <a:pt x="481" y="1439"/>
                  </a:lnTo>
                  <a:lnTo>
                    <a:pt x="502" y="1431"/>
                  </a:lnTo>
                  <a:lnTo>
                    <a:pt x="525" y="1426"/>
                  </a:lnTo>
                  <a:lnTo>
                    <a:pt x="549" y="1422"/>
                  </a:lnTo>
                  <a:lnTo>
                    <a:pt x="572" y="1414"/>
                  </a:lnTo>
                  <a:lnTo>
                    <a:pt x="597" y="1411"/>
                  </a:lnTo>
                  <a:lnTo>
                    <a:pt x="620" y="1405"/>
                  </a:lnTo>
                  <a:lnTo>
                    <a:pt x="646" y="1399"/>
                  </a:lnTo>
                  <a:lnTo>
                    <a:pt x="669" y="1392"/>
                  </a:lnTo>
                  <a:lnTo>
                    <a:pt x="694" y="1386"/>
                  </a:lnTo>
                  <a:lnTo>
                    <a:pt x="717" y="1380"/>
                  </a:lnTo>
                  <a:lnTo>
                    <a:pt x="743" y="1374"/>
                  </a:lnTo>
                  <a:lnTo>
                    <a:pt x="768" y="1367"/>
                  </a:lnTo>
                  <a:lnTo>
                    <a:pt x="793" y="1361"/>
                  </a:lnTo>
                  <a:lnTo>
                    <a:pt x="817" y="1355"/>
                  </a:lnTo>
                  <a:lnTo>
                    <a:pt x="844" y="1350"/>
                  </a:lnTo>
                  <a:lnTo>
                    <a:pt x="869" y="1342"/>
                  </a:lnTo>
                  <a:lnTo>
                    <a:pt x="893" y="1336"/>
                  </a:lnTo>
                  <a:lnTo>
                    <a:pt x="918" y="1331"/>
                  </a:lnTo>
                  <a:lnTo>
                    <a:pt x="943" y="1323"/>
                  </a:lnTo>
                  <a:lnTo>
                    <a:pt x="968" y="1317"/>
                  </a:lnTo>
                  <a:lnTo>
                    <a:pt x="992" y="1312"/>
                  </a:lnTo>
                  <a:lnTo>
                    <a:pt x="1017" y="1306"/>
                  </a:lnTo>
                  <a:lnTo>
                    <a:pt x="1044" y="1300"/>
                  </a:lnTo>
                  <a:lnTo>
                    <a:pt x="1066" y="1293"/>
                  </a:lnTo>
                  <a:lnTo>
                    <a:pt x="1089" y="1287"/>
                  </a:lnTo>
                  <a:lnTo>
                    <a:pt x="1112" y="1281"/>
                  </a:lnTo>
                  <a:lnTo>
                    <a:pt x="1137" y="1276"/>
                  </a:lnTo>
                  <a:lnTo>
                    <a:pt x="1158" y="1270"/>
                  </a:lnTo>
                  <a:lnTo>
                    <a:pt x="1181" y="1264"/>
                  </a:lnTo>
                  <a:lnTo>
                    <a:pt x="1203" y="1258"/>
                  </a:lnTo>
                  <a:lnTo>
                    <a:pt x="1226" y="1253"/>
                  </a:lnTo>
                  <a:lnTo>
                    <a:pt x="1245" y="1247"/>
                  </a:lnTo>
                  <a:lnTo>
                    <a:pt x="1266" y="1241"/>
                  </a:lnTo>
                  <a:lnTo>
                    <a:pt x="1285" y="1236"/>
                  </a:lnTo>
                  <a:lnTo>
                    <a:pt x="1306" y="1232"/>
                  </a:lnTo>
                  <a:lnTo>
                    <a:pt x="1323" y="1228"/>
                  </a:lnTo>
                  <a:lnTo>
                    <a:pt x="1342" y="1222"/>
                  </a:lnTo>
                  <a:lnTo>
                    <a:pt x="1361" y="1219"/>
                  </a:lnTo>
                  <a:lnTo>
                    <a:pt x="1380" y="1215"/>
                  </a:lnTo>
                  <a:lnTo>
                    <a:pt x="1393" y="1211"/>
                  </a:lnTo>
                  <a:lnTo>
                    <a:pt x="1411" y="1207"/>
                  </a:lnTo>
                  <a:lnTo>
                    <a:pt x="1426" y="1203"/>
                  </a:lnTo>
                  <a:lnTo>
                    <a:pt x="1439" y="1200"/>
                  </a:lnTo>
                  <a:lnTo>
                    <a:pt x="1454" y="1196"/>
                  </a:lnTo>
                  <a:lnTo>
                    <a:pt x="1468" y="1192"/>
                  </a:lnTo>
                  <a:lnTo>
                    <a:pt x="1479" y="1188"/>
                  </a:lnTo>
                  <a:lnTo>
                    <a:pt x="1490" y="1188"/>
                  </a:lnTo>
                  <a:lnTo>
                    <a:pt x="1500" y="1184"/>
                  </a:lnTo>
                  <a:lnTo>
                    <a:pt x="1509" y="1182"/>
                  </a:lnTo>
                  <a:lnTo>
                    <a:pt x="1517" y="1179"/>
                  </a:lnTo>
                  <a:lnTo>
                    <a:pt x="1525" y="1179"/>
                  </a:lnTo>
                  <a:lnTo>
                    <a:pt x="1530" y="1177"/>
                  </a:lnTo>
                  <a:lnTo>
                    <a:pt x="1538" y="1175"/>
                  </a:lnTo>
                  <a:lnTo>
                    <a:pt x="1542" y="1175"/>
                  </a:lnTo>
                  <a:lnTo>
                    <a:pt x="1545" y="1175"/>
                  </a:lnTo>
                  <a:lnTo>
                    <a:pt x="1492" y="686"/>
                  </a:lnTo>
                  <a:lnTo>
                    <a:pt x="1321" y="21"/>
                  </a:lnTo>
                  <a:lnTo>
                    <a:pt x="772" y="103"/>
                  </a:lnTo>
                  <a:lnTo>
                    <a:pt x="762" y="84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7" name="Freeform 214"/>
            <p:cNvSpPr>
              <a:spLocks/>
            </p:cNvSpPr>
            <p:nvPr/>
          </p:nvSpPr>
          <p:spPr bwMode="auto">
            <a:xfrm>
              <a:off x="390" y="3906"/>
              <a:ext cx="419" cy="175"/>
            </a:xfrm>
            <a:custGeom>
              <a:avLst/>
              <a:gdLst>
                <a:gd name="T0" fmla="*/ 2 w 838"/>
                <a:gd name="T1" fmla="*/ 11 h 350"/>
                <a:gd name="T2" fmla="*/ 16 w 838"/>
                <a:gd name="T3" fmla="*/ 8 h 350"/>
                <a:gd name="T4" fmla="*/ 18 w 838"/>
                <a:gd name="T5" fmla="*/ 4 h 350"/>
                <a:gd name="T6" fmla="*/ 27 w 838"/>
                <a:gd name="T7" fmla="*/ 2 h 350"/>
                <a:gd name="T8" fmla="*/ 26 w 838"/>
                <a:gd name="T9" fmla="*/ 0 h 350"/>
                <a:gd name="T10" fmla="*/ 18 w 838"/>
                <a:gd name="T11" fmla="*/ 2 h 350"/>
                <a:gd name="T12" fmla="*/ 10 w 838"/>
                <a:gd name="T13" fmla="*/ 6 h 350"/>
                <a:gd name="T14" fmla="*/ 0 w 838"/>
                <a:gd name="T15" fmla="*/ 10 h 350"/>
                <a:gd name="T16" fmla="*/ 2 w 838"/>
                <a:gd name="T17" fmla="*/ 11 h 350"/>
                <a:gd name="T18" fmla="*/ 2 w 838"/>
                <a:gd name="T19" fmla="*/ 11 h 3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38"/>
                <a:gd name="T31" fmla="*/ 0 h 350"/>
                <a:gd name="T32" fmla="*/ 838 w 838"/>
                <a:gd name="T33" fmla="*/ 350 h 3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38" h="350">
                  <a:moveTo>
                    <a:pt x="63" y="350"/>
                  </a:moveTo>
                  <a:lnTo>
                    <a:pt x="494" y="232"/>
                  </a:lnTo>
                  <a:lnTo>
                    <a:pt x="565" y="118"/>
                  </a:lnTo>
                  <a:lnTo>
                    <a:pt x="838" y="50"/>
                  </a:lnTo>
                  <a:lnTo>
                    <a:pt x="827" y="0"/>
                  </a:lnTo>
                  <a:lnTo>
                    <a:pt x="570" y="54"/>
                  </a:lnTo>
                  <a:lnTo>
                    <a:pt x="289" y="181"/>
                  </a:lnTo>
                  <a:lnTo>
                    <a:pt x="0" y="310"/>
                  </a:lnTo>
                  <a:lnTo>
                    <a:pt x="63" y="350"/>
                  </a:lnTo>
                  <a:close/>
                </a:path>
              </a:pathLst>
            </a:custGeom>
            <a:solidFill>
              <a:srgbClr val="B3B3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8" name="Freeform 215"/>
            <p:cNvSpPr>
              <a:spLocks/>
            </p:cNvSpPr>
            <p:nvPr/>
          </p:nvSpPr>
          <p:spPr bwMode="auto">
            <a:xfrm>
              <a:off x="719" y="4096"/>
              <a:ext cx="25" cy="207"/>
            </a:xfrm>
            <a:custGeom>
              <a:avLst/>
              <a:gdLst>
                <a:gd name="T0" fmla="*/ 2 w 49"/>
                <a:gd name="T1" fmla="*/ 1 h 412"/>
                <a:gd name="T2" fmla="*/ 2 w 49"/>
                <a:gd name="T3" fmla="*/ 2 h 412"/>
                <a:gd name="T4" fmla="*/ 2 w 49"/>
                <a:gd name="T5" fmla="*/ 3 h 412"/>
                <a:gd name="T6" fmla="*/ 2 w 49"/>
                <a:gd name="T7" fmla="*/ 3 h 412"/>
                <a:gd name="T8" fmla="*/ 2 w 49"/>
                <a:gd name="T9" fmla="*/ 4 h 412"/>
                <a:gd name="T10" fmla="*/ 2 w 49"/>
                <a:gd name="T11" fmla="*/ 5 h 412"/>
                <a:gd name="T12" fmla="*/ 2 w 49"/>
                <a:gd name="T13" fmla="*/ 5 h 412"/>
                <a:gd name="T14" fmla="*/ 2 w 49"/>
                <a:gd name="T15" fmla="*/ 6 h 412"/>
                <a:gd name="T16" fmla="*/ 2 w 49"/>
                <a:gd name="T17" fmla="*/ 6 h 412"/>
                <a:gd name="T18" fmla="*/ 2 w 49"/>
                <a:gd name="T19" fmla="*/ 7 h 412"/>
                <a:gd name="T20" fmla="*/ 2 w 49"/>
                <a:gd name="T21" fmla="*/ 7 h 412"/>
                <a:gd name="T22" fmla="*/ 2 w 49"/>
                <a:gd name="T23" fmla="*/ 7 h 412"/>
                <a:gd name="T24" fmla="*/ 2 w 49"/>
                <a:gd name="T25" fmla="*/ 8 h 412"/>
                <a:gd name="T26" fmla="*/ 2 w 49"/>
                <a:gd name="T27" fmla="*/ 8 h 412"/>
                <a:gd name="T28" fmla="*/ 2 w 49"/>
                <a:gd name="T29" fmla="*/ 9 h 412"/>
                <a:gd name="T30" fmla="*/ 2 w 49"/>
                <a:gd name="T31" fmla="*/ 9 h 412"/>
                <a:gd name="T32" fmla="*/ 2 w 49"/>
                <a:gd name="T33" fmla="*/ 10 h 412"/>
                <a:gd name="T34" fmla="*/ 1 w 49"/>
                <a:gd name="T35" fmla="*/ 10 h 412"/>
                <a:gd name="T36" fmla="*/ 1 w 49"/>
                <a:gd name="T37" fmla="*/ 10 h 412"/>
                <a:gd name="T38" fmla="*/ 1 w 49"/>
                <a:gd name="T39" fmla="*/ 11 h 412"/>
                <a:gd name="T40" fmla="*/ 1 w 49"/>
                <a:gd name="T41" fmla="*/ 12 h 412"/>
                <a:gd name="T42" fmla="*/ 1 w 49"/>
                <a:gd name="T43" fmla="*/ 12 h 412"/>
                <a:gd name="T44" fmla="*/ 1 w 49"/>
                <a:gd name="T45" fmla="*/ 13 h 412"/>
                <a:gd name="T46" fmla="*/ 1 w 49"/>
                <a:gd name="T47" fmla="*/ 13 h 412"/>
                <a:gd name="T48" fmla="*/ 1 w 49"/>
                <a:gd name="T49" fmla="*/ 13 h 412"/>
                <a:gd name="T50" fmla="*/ 0 w 49"/>
                <a:gd name="T51" fmla="*/ 13 h 412"/>
                <a:gd name="T52" fmla="*/ 1 w 49"/>
                <a:gd name="T53" fmla="*/ 12 h 412"/>
                <a:gd name="T54" fmla="*/ 1 w 49"/>
                <a:gd name="T55" fmla="*/ 11 h 412"/>
                <a:gd name="T56" fmla="*/ 1 w 49"/>
                <a:gd name="T57" fmla="*/ 10 h 412"/>
                <a:gd name="T58" fmla="*/ 1 w 49"/>
                <a:gd name="T59" fmla="*/ 10 h 412"/>
                <a:gd name="T60" fmla="*/ 1 w 49"/>
                <a:gd name="T61" fmla="*/ 9 h 412"/>
                <a:gd name="T62" fmla="*/ 1 w 49"/>
                <a:gd name="T63" fmla="*/ 8 h 412"/>
                <a:gd name="T64" fmla="*/ 1 w 49"/>
                <a:gd name="T65" fmla="*/ 7 h 412"/>
                <a:gd name="T66" fmla="*/ 1 w 49"/>
                <a:gd name="T67" fmla="*/ 6 h 412"/>
                <a:gd name="T68" fmla="*/ 1 w 49"/>
                <a:gd name="T69" fmla="*/ 6 h 412"/>
                <a:gd name="T70" fmla="*/ 1 w 49"/>
                <a:gd name="T71" fmla="*/ 5 h 412"/>
                <a:gd name="T72" fmla="*/ 1 w 49"/>
                <a:gd name="T73" fmla="*/ 4 h 412"/>
                <a:gd name="T74" fmla="*/ 1 w 49"/>
                <a:gd name="T75" fmla="*/ 3 h 412"/>
                <a:gd name="T76" fmla="*/ 1 w 49"/>
                <a:gd name="T77" fmla="*/ 3 h 412"/>
                <a:gd name="T78" fmla="*/ 1 w 49"/>
                <a:gd name="T79" fmla="*/ 2 h 412"/>
                <a:gd name="T80" fmla="*/ 1 w 49"/>
                <a:gd name="T81" fmla="*/ 1 h 412"/>
                <a:gd name="T82" fmla="*/ 2 w 49"/>
                <a:gd name="T83" fmla="*/ 1 h 412"/>
                <a:gd name="T84" fmla="*/ 2 w 49"/>
                <a:gd name="T85" fmla="*/ 1 h 412"/>
                <a:gd name="T86" fmla="*/ 2 w 49"/>
                <a:gd name="T87" fmla="*/ 1 h 412"/>
                <a:gd name="T88" fmla="*/ 2 w 49"/>
                <a:gd name="T89" fmla="*/ 1 h 4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9"/>
                <a:gd name="T136" fmla="*/ 0 h 412"/>
                <a:gd name="T137" fmla="*/ 49 w 49"/>
                <a:gd name="T138" fmla="*/ 412 h 4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9" h="412">
                  <a:moveTo>
                    <a:pt x="49" y="17"/>
                  </a:moveTo>
                  <a:lnTo>
                    <a:pt x="49" y="26"/>
                  </a:lnTo>
                  <a:lnTo>
                    <a:pt x="47" y="36"/>
                  </a:lnTo>
                  <a:lnTo>
                    <a:pt x="47" y="47"/>
                  </a:lnTo>
                  <a:lnTo>
                    <a:pt x="47" y="58"/>
                  </a:lnTo>
                  <a:lnTo>
                    <a:pt x="45" y="70"/>
                  </a:lnTo>
                  <a:lnTo>
                    <a:pt x="45" y="81"/>
                  </a:lnTo>
                  <a:lnTo>
                    <a:pt x="45" y="95"/>
                  </a:lnTo>
                  <a:lnTo>
                    <a:pt x="45" y="108"/>
                  </a:lnTo>
                  <a:lnTo>
                    <a:pt x="43" y="119"/>
                  </a:lnTo>
                  <a:lnTo>
                    <a:pt x="42" y="133"/>
                  </a:lnTo>
                  <a:lnTo>
                    <a:pt x="42" y="138"/>
                  </a:lnTo>
                  <a:lnTo>
                    <a:pt x="42" y="146"/>
                  </a:lnTo>
                  <a:lnTo>
                    <a:pt x="42" y="152"/>
                  </a:lnTo>
                  <a:lnTo>
                    <a:pt x="42" y="159"/>
                  </a:lnTo>
                  <a:lnTo>
                    <a:pt x="42" y="165"/>
                  </a:lnTo>
                  <a:lnTo>
                    <a:pt x="42" y="173"/>
                  </a:lnTo>
                  <a:lnTo>
                    <a:pt x="40" y="180"/>
                  </a:lnTo>
                  <a:lnTo>
                    <a:pt x="40" y="188"/>
                  </a:lnTo>
                  <a:lnTo>
                    <a:pt x="40" y="193"/>
                  </a:lnTo>
                  <a:lnTo>
                    <a:pt x="40" y="201"/>
                  </a:lnTo>
                  <a:lnTo>
                    <a:pt x="40" y="209"/>
                  </a:lnTo>
                  <a:lnTo>
                    <a:pt x="40" y="216"/>
                  </a:lnTo>
                  <a:lnTo>
                    <a:pt x="40" y="222"/>
                  </a:lnTo>
                  <a:lnTo>
                    <a:pt x="40" y="230"/>
                  </a:lnTo>
                  <a:lnTo>
                    <a:pt x="38" y="235"/>
                  </a:lnTo>
                  <a:lnTo>
                    <a:pt x="38" y="243"/>
                  </a:lnTo>
                  <a:lnTo>
                    <a:pt x="36" y="251"/>
                  </a:lnTo>
                  <a:lnTo>
                    <a:pt x="36" y="256"/>
                  </a:lnTo>
                  <a:lnTo>
                    <a:pt x="36" y="264"/>
                  </a:lnTo>
                  <a:lnTo>
                    <a:pt x="36" y="271"/>
                  </a:lnTo>
                  <a:lnTo>
                    <a:pt x="36" y="277"/>
                  </a:lnTo>
                  <a:lnTo>
                    <a:pt x="36" y="285"/>
                  </a:lnTo>
                  <a:lnTo>
                    <a:pt x="34" y="290"/>
                  </a:lnTo>
                  <a:lnTo>
                    <a:pt x="34" y="298"/>
                  </a:lnTo>
                  <a:lnTo>
                    <a:pt x="32" y="304"/>
                  </a:lnTo>
                  <a:lnTo>
                    <a:pt x="32" y="311"/>
                  </a:lnTo>
                  <a:lnTo>
                    <a:pt x="32" y="317"/>
                  </a:lnTo>
                  <a:lnTo>
                    <a:pt x="32" y="325"/>
                  </a:lnTo>
                  <a:lnTo>
                    <a:pt x="32" y="336"/>
                  </a:lnTo>
                  <a:lnTo>
                    <a:pt x="30" y="347"/>
                  </a:lnTo>
                  <a:lnTo>
                    <a:pt x="28" y="359"/>
                  </a:lnTo>
                  <a:lnTo>
                    <a:pt x="28" y="372"/>
                  </a:lnTo>
                  <a:lnTo>
                    <a:pt x="28" y="382"/>
                  </a:lnTo>
                  <a:lnTo>
                    <a:pt x="28" y="393"/>
                  </a:lnTo>
                  <a:lnTo>
                    <a:pt x="26" y="403"/>
                  </a:lnTo>
                  <a:lnTo>
                    <a:pt x="26" y="412"/>
                  </a:lnTo>
                  <a:lnTo>
                    <a:pt x="21" y="410"/>
                  </a:lnTo>
                  <a:lnTo>
                    <a:pt x="11" y="408"/>
                  </a:lnTo>
                  <a:lnTo>
                    <a:pt x="4" y="404"/>
                  </a:lnTo>
                  <a:lnTo>
                    <a:pt x="0" y="404"/>
                  </a:lnTo>
                  <a:lnTo>
                    <a:pt x="0" y="391"/>
                  </a:lnTo>
                  <a:lnTo>
                    <a:pt x="2" y="378"/>
                  </a:lnTo>
                  <a:lnTo>
                    <a:pt x="4" y="366"/>
                  </a:lnTo>
                  <a:lnTo>
                    <a:pt x="5" y="353"/>
                  </a:lnTo>
                  <a:lnTo>
                    <a:pt x="5" y="340"/>
                  </a:lnTo>
                  <a:lnTo>
                    <a:pt x="7" y="328"/>
                  </a:lnTo>
                  <a:lnTo>
                    <a:pt x="7" y="315"/>
                  </a:lnTo>
                  <a:lnTo>
                    <a:pt x="11" y="304"/>
                  </a:lnTo>
                  <a:lnTo>
                    <a:pt x="11" y="290"/>
                  </a:lnTo>
                  <a:lnTo>
                    <a:pt x="11" y="279"/>
                  </a:lnTo>
                  <a:lnTo>
                    <a:pt x="11" y="266"/>
                  </a:lnTo>
                  <a:lnTo>
                    <a:pt x="13" y="254"/>
                  </a:lnTo>
                  <a:lnTo>
                    <a:pt x="13" y="241"/>
                  </a:lnTo>
                  <a:lnTo>
                    <a:pt x="15" y="230"/>
                  </a:lnTo>
                  <a:lnTo>
                    <a:pt x="15" y="216"/>
                  </a:lnTo>
                  <a:lnTo>
                    <a:pt x="15" y="205"/>
                  </a:lnTo>
                  <a:lnTo>
                    <a:pt x="15" y="192"/>
                  </a:lnTo>
                  <a:lnTo>
                    <a:pt x="15" y="178"/>
                  </a:lnTo>
                  <a:lnTo>
                    <a:pt x="15" y="167"/>
                  </a:lnTo>
                  <a:lnTo>
                    <a:pt x="17" y="154"/>
                  </a:lnTo>
                  <a:lnTo>
                    <a:pt x="17" y="140"/>
                  </a:lnTo>
                  <a:lnTo>
                    <a:pt x="19" y="129"/>
                  </a:lnTo>
                  <a:lnTo>
                    <a:pt x="19" y="116"/>
                  </a:lnTo>
                  <a:lnTo>
                    <a:pt x="21" y="104"/>
                  </a:lnTo>
                  <a:lnTo>
                    <a:pt x="21" y="91"/>
                  </a:lnTo>
                  <a:lnTo>
                    <a:pt x="21" y="79"/>
                  </a:lnTo>
                  <a:lnTo>
                    <a:pt x="23" y="66"/>
                  </a:lnTo>
                  <a:lnTo>
                    <a:pt x="24" y="55"/>
                  </a:lnTo>
                  <a:lnTo>
                    <a:pt x="26" y="43"/>
                  </a:lnTo>
                  <a:lnTo>
                    <a:pt x="28" y="32"/>
                  </a:lnTo>
                  <a:lnTo>
                    <a:pt x="30" y="19"/>
                  </a:lnTo>
                  <a:lnTo>
                    <a:pt x="34" y="7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2" y="5"/>
                  </a:lnTo>
                  <a:lnTo>
                    <a:pt x="47" y="13"/>
                  </a:lnTo>
                  <a:lnTo>
                    <a:pt x="49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9" name="Freeform 216"/>
            <p:cNvSpPr>
              <a:spLocks/>
            </p:cNvSpPr>
            <p:nvPr/>
          </p:nvSpPr>
          <p:spPr bwMode="auto">
            <a:xfrm>
              <a:off x="338" y="3975"/>
              <a:ext cx="354" cy="205"/>
            </a:xfrm>
            <a:custGeom>
              <a:avLst/>
              <a:gdLst>
                <a:gd name="T0" fmla="*/ 23 w 708"/>
                <a:gd name="T1" fmla="*/ 6 h 411"/>
                <a:gd name="T2" fmla="*/ 20 w 708"/>
                <a:gd name="T3" fmla="*/ 12 h 411"/>
                <a:gd name="T4" fmla="*/ 19 w 708"/>
                <a:gd name="T5" fmla="*/ 12 h 411"/>
                <a:gd name="T6" fmla="*/ 19 w 708"/>
                <a:gd name="T7" fmla="*/ 12 h 411"/>
                <a:gd name="T8" fmla="*/ 18 w 708"/>
                <a:gd name="T9" fmla="*/ 12 h 411"/>
                <a:gd name="T10" fmla="*/ 18 w 708"/>
                <a:gd name="T11" fmla="*/ 12 h 411"/>
                <a:gd name="T12" fmla="*/ 18 w 708"/>
                <a:gd name="T13" fmla="*/ 12 h 411"/>
                <a:gd name="T14" fmla="*/ 17 w 708"/>
                <a:gd name="T15" fmla="*/ 12 h 411"/>
                <a:gd name="T16" fmla="*/ 17 w 708"/>
                <a:gd name="T17" fmla="*/ 12 h 411"/>
                <a:gd name="T18" fmla="*/ 16 w 708"/>
                <a:gd name="T19" fmla="*/ 12 h 411"/>
                <a:gd name="T20" fmla="*/ 15 w 708"/>
                <a:gd name="T21" fmla="*/ 12 h 411"/>
                <a:gd name="T22" fmla="*/ 15 w 708"/>
                <a:gd name="T23" fmla="*/ 12 h 411"/>
                <a:gd name="T24" fmla="*/ 15 w 708"/>
                <a:gd name="T25" fmla="*/ 12 h 411"/>
                <a:gd name="T26" fmla="*/ 14 w 708"/>
                <a:gd name="T27" fmla="*/ 12 h 411"/>
                <a:gd name="T28" fmla="*/ 14 w 708"/>
                <a:gd name="T29" fmla="*/ 12 h 411"/>
                <a:gd name="T30" fmla="*/ 13 w 708"/>
                <a:gd name="T31" fmla="*/ 12 h 411"/>
                <a:gd name="T32" fmla="*/ 13 w 708"/>
                <a:gd name="T33" fmla="*/ 12 h 411"/>
                <a:gd name="T34" fmla="*/ 12 w 708"/>
                <a:gd name="T35" fmla="*/ 12 h 411"/>
                <a:gd name="T36" fmla="*/ 12 w 708"/>
                <a:gd name="T37" fmla="*/ 12 h 411"/>
                <a:gd name="T38" fmla="*/ 11 w 708"/>
                <a:gd name="T39" fmla="*/ 12 h 411"/>
                <a:gd name="T40" fmla="*/ 11 w 708"/>
                <a:gd name="T41" fmla="*/ 12 h 411"/>
                <a:gd name="T42" fmla="*/ 10 w 708"/>
                <a:gd name="T43" fmla="*/ 12 h 411"/>
                <a:gd name="T44" fmla="*/ 10 w 708"/>
                <a:gd name="T45" fmla="*/ 12 h 411"/>
                <a:gd name="T46" fmla="*/ 9 w 708"/>
                <a:gd name="T47" fmla="*/ 12 h 411"/>
                <a:gd name="T48" fmla="*/ 9 w 708"/>
                <a:gd name="T49" fmla="*/ 12 h 411"/>
                <a:gd name="T50" fmla="*/ 8 w 708"/>
                <a:gd name="T51" fmla="*/ 12 h 411"/>
                <a:gd name="T52" fmla="*/ 7 w 708"/>
                <a:gd name="T53" fmla="*/ 12 h 411"/>
                <a:gd name="T54" fmla="*/ 7 w 708"/>
                <a:gd name="T55" fmla="*/ 12 h 411"/>
                <a:gd name="T56" fmla="*/ 6 w 708"/>
                <a:gd name="T57" fmla="*/ 12 h 411"/>
                <a:gd name="T58" fmla="*/ 6 w 708"/>
                <a:gd name="T59" fmla="*/ 12 h 411"/>
                <a:gd name="T60" fmla="*/ 5 w 708"/>
                <a:gd name="T61" fmla="*/ 12 h 411"/>
                <a:gd name="T62" fmla="*/ 5 w 708"/>
                <a:gd name="T63" fmla="*/ 12 h 411"/>
                <a:gd name="T64" fmla="*/ 4 w 708"/>
                <a:gd name="T65" fmla="*/ 12 h 411"/>
                <a:gd name="T66" fmla="*/ 0 w 708"/>
                <a:gd name="T67" fmla="*/ 7 h 411"/>
                <a:gd name="T68" fmla="*/ 1 w 708"/>
                <a:gd name="T69" fmla="*/ 7 h 411"/>
                <a:gd name="T70" fmla="*/ 1 w 708"/>
                <a:gd name="T71" fmla="*/ 7 h 411"/>
                <a:gd name="T72" fmla="*/ 20 w 708"/>
                <a:gd name="T73" fmla="*/ 12 h 411"/>
                <a:gd name="T74" fmla="*/ 22 w 708"/>
                <a:gd name="T75" fmla="*/ 6 h 411"/>
                <a:gd name="T76" fmla="*/ 21 w 708"/>
                <a:gd name="T77" fmla="*/ 5 h 411"/>
                <a:gd name="T78" fmla="*/ 20 w 708"/>
                <a:gd name="T79" fmla="*/ 4 h 411"/>
                <a:gd name="T80" fmla="*/ 20 w 708"/>
                <a:gd name="T81" fmla="*/ 4 h 411"/>
                <a:gd name="T82" fmla="*/ 20 w 708"/>
                <a:gd name="T83" fmla="*/ 4 h 411"/>
                <a:gd name="T84" fmla="*/ 19 w 708"/>
                <a:gd name="T85" fmla="*/ 3 h 411"/>
                <a:gd name="T86" fmla="*/ 19 w 708"/>
                <a:gd name="T87" fmla="*/ 3 h 411"/>
                <a:gd name="T88" fmla="*/ 19 w 708"/>
                <a:gd name="T89" fmla="*/ 2 h 411"/>
                <a:gd name="T90" fmla="*/ 18 w 708"/>
                <a:gd name="T91" fmla="*/ 2 h 411"/>
                <a:gd name="T92" fmla="*/ 17 w 708"/>
                <a:gd name="T93" fmla="*/ 1 h 411"/>
                <a:gd name="T94" fmla="*/ 17 w 708"/>
                <a:gd name="T95" fmla="*/ 0 h 411"/>
                <a:gd name="T96" fmla="*/ 17 w 708"/>
                <a:gd name="T97" fmla="*/ 0 h 4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08"/>
                <a:gd name="T148" fmla="*/ 0 h 411"/>
                <a:gd name="T149" fmla="*/ 708 w 708"/>
                <a:gd name="T150" fmla="*/ 411 h 41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08" h="411">
                  <a:moveTo>
                    <a:pt x="531" y="0"/>
                  </a:moveTo>
                  <a:lnTo>
                    <a:pt x="708" y="204"/>
                  </a:lnTo>
                  <a:lnTo>
                    <a:pt x="630" y="411"/>
                  </a:lnTo>
                  <a:lnTo>
                    <a:pt x="622" y="409"/>
                  </a:lnTo>
                  <a:lnTo>
                    <a:pt x="614" y="409"/>
                  </a:lnTo>
                  <a:lnTo>
                    <a:pt x="607" y="409"/>
                  </a:lnTo>
                  <a:lnTo>
                    <a:pt x="599" y="409"/>
                  </a:lnTo>
                  <a:lnTo>
                    <a:pt x="592" y="409"/>
                  </a:lnTo>
                  <a:lnTo>
                    <a:pt x="584" y="409"/>
                  </a:lnTo>
                  <a:lnTo>
                    <a:pt x="576" y="409"/>
                  </a:lnTo>
                  <a:lnTo>
                    <a:pt x="571" y="409"/>
                  </a:lnTo>
                  <a:lnTo>
                    <a:pt x="563" y="409"/>
                  </a:lnTo>
                  <a:lnTo>
                    <a:pt x="556" y="409"/>
                  </a:lnTo>
                  <a:lnTo>
                    <a:pt x="550" y="409"/>
                  </a:lnTo>
                  <a:lnTo>
                    <a:pt x="542" y="409"/>
                  </a:lnTo>
                  <a:lnTo>
                    <a:pt x="535" y="407"/>
                  </a:lnTo>
                  <a:lnTo>
                    <a:pt x="527" y="407"/>
                  </a:lnTo>
                  <a:lnTo>
                    <a:pt x="519" y="407"/>
                  </a:lnTo>
                  <a:lnTo>
                    <a:pt x="512" y="407"/>
                  </a:lnTo>
                  <a:lnTo>
                    <a:pt x="504" y="405"/>
                  </a:lnTo>
                  <a:lnTo>
                    <a:pt x="497" y="405"/>
                  </a:lnTo>
                  <a:lnTo>
                    <a:pt x="487" y="405"/>
                  </a:lnTo>
                  <a:lnTo>
                    <a:pt x="479" y="405"/>
                  </a:lnTo>
                  <a:lnTo>
                    <a:pt x="472" y="403"/>
                  </a:lnTo>
                  <a:lnTo>
                    <a:pt x="464" y="403"/>
                  </a:lnTo>
                  <a:lnTo>
                    <a:pt x="457" y="403"/>
                  </a:lnTo>
                  <a:lnTo>
                    <a:pt x="449" y="403"/>
                  </a:lnTo>
                  <a:lnTo>
                    <a:pt x="440" y="401"/>
                  </a:lnTo>
                  <a:lnTo>
                    <a:pt x="434" y="401"/>
                  </a:lnTo>
                  <a:lnTo>
                    <a:pt x="424" y="401"/>
                  </a:lnTo>
                  <a:lnTo>
                    <a:pt x="417" y="401"/>
                  </a:lnTo>
                  <a:lnTo>
                    <a:pt x="409" y="401"/>
                  </a:lnTo>
                  <a:lnTo>
                    <a:pt x="402" y="401"/>
                  </a:lnTo>
                  <a:lnTo>
                    <a:pt x="394" y="401"/>
                  </a:lnTo>
                  <a:lnTo>
                    <a:pt x="386" y="401"/>
                  </a:lnTo>
                  <a:lnTo>
                    <a:pt x="377" y="399"/>
                  </a:lnTo>
                  <a:lnTo>
                    <a:pt x="369" y="399"/>
                  </a:lnTo>
                  <a:lnTo>
                    <a:pt x="360" y="398"/>
                  </a:lnTo>
                  <a:lnTo>
                    <a:pt x="352" y="398"/>
                  </a:lnTo>
                  <a:lnTo>
                    <a:pt x="343" y="398"/>
                  </a:lnTo>
                  <a:lnTo>
                    <a:pt x="335" y="398"/>
                  </a:lnTo>
                  <a:lnTo>
                    <a:pt x="326" y="398"/>
                  </a:lnTo>
                  <a:lnTo>
                    <a:pt x="318" y="398"/>
                  </a:lnTo>
                  <a:lnTo>
                    <a:pt x="310" y="396"/>
                  </a:lnTo>
                  <a:lnTo>
                    <a:pt x="301" y="396"/>
                  </a:lnTo>
                  <a:lnTo>
                    <a:pt x="293" y="394"/>
                  </a:lnTo>
                  <a:lnTo>
                    <a:pt x="284" y="394"/>
                  </a:lnTo>
                  <a:lnTo>
                    <a:pt x="276" y="394"/>
                  </a:lnTo>
                  <a:lnTo>
                    <a:pt x="267" y="394"/>
                  </a:lnTo>
                  <a:lnTo>
                    <a:pt x="257" y="394"/>
                  </a:lnTo>
                  <a:lnTo>
                    <a:pt x="251" y="394"/>
                  </a:lnTo>
                  <a:lnTo>
                    <a:pt x="240" y="392"/>
                  </a:lnTo>
                  <a:lnTo>
                    <a:pt x="232" y="392"/>
                  </a:lnTo>
                  <a:lnTo>
                    <a:pt x="223" y="392"/>
                  </a:lnTo>
                  <a:lnTo>
                    <a:pt x="215" y="392"/>
                  </a:lnTo>
                  <a:lnTo>
                    <a:pt x="206" y="392"/>
                  </a:lnTo>
                  <a:lnTo>
                    <a:pt x="196" y="392"/>
                  </a:lnTo>
                  <a:lnTo>
                    <a:pt x="187" y="392"/>
                  </a:lnTo>
                  <a:lnTo>
                    <a:pt x="179" y="392"/>
                  </a:lnTo>
                  <a:lnTo>
                    <a:pt x="170" y="392"/>
                  </a:lnTo>
                  <a:lnTo>
                    <a:pt x="160" y="392"/>
                  </a:lnTo>
                  <a:lnTo>
                    <a:pt x="153" y="392"/>
                  </a:lnTo>
                  <a:lnTo>
                    <a:pt x="143" y="392"/>
                  </a:lnTo>
                  <a:lnTo>
                    <a:pt x="134" y="392"/>
                  </a:lnTo>
                  <a:lnTo>
                    <a:pt x="124" y="392"/>
                  </a:lnTo>
                  <a:lnTo>
                    <a:pt x="116" y="392"/>
                  </a:lnTo>
                  <a:lnTo>
                    <a:pt x="107" y="392"/>
                  </a:lnTo>
                  <a:lnTo>
                    <a:pt x="0" y="238"/>
                  </a:lnTo>
                  <a:lnTo>
                    <a:pt x="4" y="236"/>
                  </a:lnTo>
                  <a:lnTo>
                    <a:pt x="12" y="232"/>
                  </a:lnTo>
                  <a:lnTo>
                    <a:pt x="16" y="230"/>
                  </a:lnTo>
                  <a:lnTo>
                    <a:pt x="19" y="228"/>
                  </a:lnTo>
                  <a:lnTo>
                    <a:pt x="113" y="367"/>
                  </a:lnTo>
                  <a:lnTo>
                    <a:pt x="613" y="394"/>
                  </a:lnTo>
                  <a:lnTo>
                    <a:pt x="685" y="213"/>
                  </a:lnTo>
                  <a:lnTo>
                    <a:pt x="673" y="202"/>
                  </a:lnTo>
                  <a:lnTo>
                    <a:pt x="662" y="188"/>
                  </a:lnTo>
                  <a:lnTo>
                    <a:pt x="651" y="177"/>
                  </a:lnTo>
                  <a:lnTo>
                    <a:pt x="641" y="164"/>
                  </a:lnTo>
                  <a:lnTo>
                    <a:pt x="633" y="156"/>
                  </a:lnTo>
                  <a:lnTo>
                    <a:pt x="630" y="150"/>
                  </a:lnTo>
                  <a:lnTo>
                    <a:pt x="622" y="143"/>
                  </a:lnTo>
                  <a:lnTo>
                    <a:pt x="618" y="137"/>
                  </a:lnTo>
                  <a:lnTo>
                    <a:pt x="613" y="129"/>
                  </a:lnTo>
                  <a:lnTo>
                    <a:pt x="607" y="124"/>
                  </a:lnTo>
                  <a:lnTo>
                    <a:pt x="601" y="116"/>
                  </a:lnTo>
                  <a:lnTo>
                    <a:pt x="597" y="109"/>
                  </a:lnTo>
                  <a:lnTo>
                    <a:pt x="592" y="103"/>
                  </a:lnTo>
                  <a:lnTo>
                    <a:pt x="586" y="95"/>
                  </a:lnTo>
                  <a:lnTo>
                    <a:pt x="580" y="88"/>
                  </a:lnTo>
                  <a:lnTo>
                    <a:pt x="575" y="82"/>
                  </a:lnTo>
                  <a:lnTo>
                    <a:pt x="563" y="67"/>
                  </a:lnTo>
                  <a:lnTo>
                    <a:pt x="554" y="55"/>
                  </a:lnTo>
                  <a:lnTo>
                    <a:pt x="542" y="42"/>
                  </a:lnTo>
                  <a:lnTo>
                    <a:pt x="531" y="29"/>
                  </a:lnTo>
                  <a:lnTo>
                    <a:pt x="521" y="17"/>
                  </a:lnTo>
                  <a:lnTo>
                    <a:pt x="510" y="8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0" name="Freeform 217"/>
            <p:cNvSpPr>
              <a:spLocks/>
            </p:cNvSpPr>
            <p:nvPr/>
          </p:nvSpPr>
          <p:spPr bwMode="auto">
            <a:xfrm>
              <a:off x="391" y="4064"/>
              <a:ext cx="301" cy="53"/>
            </a:xfrm>
            <a:custGeom>
              <a:avLst/>
              <a:gdLst>
                <a:gd name="T0" fmla="*/ 0 w 603"/>
                <a:gd name="T1" fmla="*/ 0 h 106"/>
                <a:gd name="T2" fmla="*/ 3 w 603"/>
                <a:gd name="T3" fmla="*/ 3 h 106"/>
                <a:gd name="T4" fmla="*/ 18 w 603"/>
                <a:gd name="T5" fmla="*/ 1 h 106"/>
                <a:gd name="T6" fmla="*/ 18 w 603"/>
                <a:gd name="T7" fmla="*/ 2 h 106"/>
                <a:gd name="T8" fmla="*/ 3 w 603"/>
                <a:gd name="T9" fmla="*/ 4 h 106"/>
                <a:gd name="T10" fmla="*/ 0 w 603"/>
                <a:gd name="T11" fmla="*/ 1 h 106"/>
                <a:gd name="T12" fmla="*/ 0 w 603"/>
                <a:gd name="T13" fmla="*/ 0 h 106"/>
                <a:gd name="T14" fmla="*/ 0 w 603"/>
                <a:gd name="T15" fmla="*/ 0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03"/>
                <a:gd name="T25" fmla="*/ 0 h 106"/>
                <a:gd name="T26" fmla="*/ 603 w 603"/>
                <a:gd name="T27" fmla="*/ 106 h 10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03" h="106">
                  <a:moveTo>
                    <a:pt x="30" y="0"/>
                  </a:moveTo>
                  <a:lnTo>
                    <a:pt x="114" y="89"/>
                  </a:lnTo>
                  <a:lnTo>
                    <a:pt x="603" y="23"/>
                  </a:lnTo>
                  <a:lnTo>
                    <a:pt x="593" y="49"/>
                  </a:lnTo>
                  <a:lnTo>
                    <a:pt x="103" y="106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1" name="Freeform 218"/>
            <p:cNvSpPr>
              <a:spLocks/>
            </p:cNvSpPr>
            <p:nvPr/>
          </p:nvSpPr>
          <p:spPr bwMode="auto">
            <a:xfrm>
              <a:off x="1054" y="3935"/>
              <a:ext cx="275" cy="107"/>
            </a:xfrm>
            <a:custGeom>
              <a:avLst/>
              <a:gdLst>
                <a:gd name="T0" fmla="*/ 18 w 549"/>
                <a:gd name="T1" fmla="*/ 0 h 215"/>
                <a:gd name="T2" fmla="*/ 17 w 549"/>
                <a:gd name="T3" fmla="*/ 0 h 215"/>
                <a:gd name="T4" fmla="*/ 16 w 549"/>
                <a:gd name="T5" fmla="*/ 1 h 215"/>
                <a:gd name="T6" fmla="*/ 16 w 549"/>
                <a:gd name="T7" fmla="*/ 1 h 215"/>
                <a:gd name="T8" fmla="*/ 15 w 549"/>
                <a:gd name="T9" fmla="*/ 1 h 215"/>
                <a:gd name="T10" fmla="*/ 14 w 549"/>
                <a:gd name="T11" fmla="*/ 1 h 215"/>
                <a:gd name="T12" fmla="*/ 14 w 549"/>
                <a:gd name="T13" fmla="*/ 2 h 215"/>
                <a:gd name="T14" fmla="*/ 13 w 549"/>
                <a:gd name="T15" fmla="*/ 2 h 215"/>
                <a:gd name="T16" fmla="*/ 12 w 549"/>
                <a:gd name="T17" fmla="*/ 2 h 215"/>
                <a:gd name="T18" fmla="*/ 11 w 549"/>
                <a:gd name="T19" fmla="*/ 2 h 215"/>
                <a:gd name="T20" fmla="*/ 11 w 549"/>
                <a:gd name="T21" fmla="*/ 3 h 215"/>
                <a:gd name="T22" fmla="*/ 10 w 549"/>
                <a:gd name="T23" fmla="*/ 3 h 215"/>
                <a:gd name="T24" fmla="*/ 9 w 549"/>
                <a:gd name="T25" fmla="*/ 3 h 215"/>
                <a:gd name="T26" fmla="*/ 9 w 549"/>
                <a:gd name="T27" fmla="*/ 3 h 215"/>
                <a:gd name="T28" fmla="*/ 8 w 549"/>
                <a:gd name="T29" fmla="*/ 4 h 215"/>
                <a:gd name="T30" fmla="*/ 7 w 549"/>
                <a:gd name="T31" fmla="*/ 4 h 215"/>
                <a:gd name="T32" fmla="*/ 7 w 549"/>
                <a:gd name="T33" fmla="*/ 4 h 215"/>
                <a:gd name="T34" fmla="*/ 6 w 549"/>
                <a:gd name="T35" fmla="*/ 4 h 215"/>
                <a:gd name="T36" fmla="*/ 5 w 549"/>
                <a:gd name="T37" fmla="*/ 5 h 215"/>
                <a:gd name="T38" fmla="*/ 5 w 549"/>
                <a:gd name="T39" fmla="*/ 5 h 215"/>
                <a:gd name="T40" fmla="*/ 4 w 549"/>
                <a:gd name="T41" fmla="*/ 5 h 215"/>
                <a:gd name="T42" fmla="*/ 4 w 549"/>
                <a:gd name="T43" fmla="*/ 5 h 215"/>
                <a:gd name="T44" fmla="*/ 3 w 549"/>
                <a:gd name="T45" fmla="*/ 5 h 215"/>
                <a:gd name="T46" fmla="*/ 3 w 549"/>
                <a:gd name="T47" fmla="*/ 5 h 215"/>
                <a:gd name="T48" fmla="*/ 2 w 549"/>
                <a:gd name="T49" fmla="*/ 6 h 215"/>
                <a:gd name="T50" fmla="*/ 2 w 549"/>
                <a:gd name="T51" fmla="*/ 6 h 215"/>
                <a:gd name="T52" fmla="*/ 1 w 549"/>
                <a:gd name="T53" fmla="*/ 6 h 215"/>
                <a:gd name="T54" fmla="*/ 1 w 549"/>
                <a:gd name="T55" fmla="*/ 6 h 215"/>
                <a:gd name="T56" fmla="*/ 0 w 549"/>
                <a:gd name="T57" fmla="*/ 6 h 215"/>
                <a:gd name="T58" fmla="*/ 1 w 549"/>
                <a:gd name="T59" fmla="*/ 5 h 215"/>
                <a:gd name="T60" fmla="*/ 1 w 549"/>
                <a:gd name="T61" fmla="*/ 5 h 215"/>
                <a:gd name="T62" fmla="*/ 2 w 549"/>
                <a:gd name="T63" fmla="*/ 5 h 215"/>
                <a:gd name="T64" fmla="*/ 2 w 549"/>
                <a:gd name="T65" fmla="*/ 5 h 215"/>
                <a:gd name="T66" fmla="*/ 3 w 549"/>
                <a:gd name="T67" fmla="*/ 5 h 215"/>
                <a:gd name="T68" fmla="*/ 3 w 549"/>
                <a:gd name="T69" fmla="*/ 5 h 215"/>
                <a:gd name="T70" fmla="*/ 4 w 549"/>
                <a:gd name="T71" fmla="*/ 4 h 215"/>
                <a:gd name="T72" fmla="*/ 4 w 549"/>
                <a:gd name="T73" fmla="*/ 4 h 215"/>
                <a:gd name="T74" fmla="*/ 5 w 549"/>
                <a:gd name="T75" fmla="*/ 4 h 215"/>
                <a:gd name="T76" fmla="*/ 5 w 549"/>
                <a:gd name="T77" fmla="*/ 4 h 215"/>
                <a:gd name="T78" fmla="*/ 6 w 549"/>
                <a:gd name="T79" fmla="*/ 4 h 215"/>
                <a:gd name="T80" fmla="*/ 7 w 549"/>
                <a:gd name="T81" fmla="*/ 3 h 215"/>
                <a:gd name="T82" fmla="*/ 7 w 549"/>
                <a:gd name="T83" fmla="*/ 3 h 215"/>
                <a:gd name="T84" fmla="*/ 8 w 549"/>
                <a:gd name="T85" fmla="*/ 3 h 215"/>
                <a:gd name="T86" fmla="*/ 9 w 549"/>
                <a:gd name="T87" fmla="*/ 3 h 215"/>
                <a:gd name="T88" fmla="*/ 9 w 549"/>
                <a:gd name="T89" fmla="*/ 2 h 215"/>
                <a:gd name="T90" fmla="*/ 10 w 549"/>
                <a:gd name="T91" fmla="*/ 2 h 215"/>
                <a:gd name="T92" fmla="*/ 11 w 549"/>
                <a:gd name="T93" fmla="*/ 2 h 215"/>
                <a:gd name="T94" fmla="*/ 12 w 549"/>
                <a:gd name="T95" fmla="*/ 2 h 215"/>
                <a:gd name="T96" fmla="*/ 12 w 549"/>
                <a:gd name="T97" fmla="*/ 1 h 215"/>
                <a:gd name="T98" fmla="*/ 13 w 549"/>
                <a:gd name="T99" fmla="*/ 1 h 215"/>
                <a:gd name="T100" fmla="*/ 14 w 549"/>
                <a:gd name="T101" fmla="*/ 1 h 215"/>
                <a:gd name="T102" fmla="*/ 14 w 549"/>
                <a:gd name="T103" fmla="*/ 1 h 215"/>
                <a:gd name="T104" fmla="*/ 15 w 549"/>
                <a:gd name="T105" fmla="*/ 0 h 215"/>
                <a:gd name="T106" fmla="*/ 16 w 549"/>
                <a:gd name="T107" fmla="*/ 0 h 215"/>
                <a:gd name="T108" fmla="*/ 17 w 549"/>
                <a:gd name="T109" fmla="*/ 0 h 215"/>
                <a:gd name="T110" fmla="*/ 18 w 549"/>
                <a:gd name="T111" fmla="*/ 0 h 21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9"/>
                <a:gd name="T169" fmla="*/ 0 h 215"/>
                <a:gd name="T170" fmla="*/ 549 w 549"/>
                <a:gd name="T171" fmla="*/ 215 h 21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9" h="215">
                  <a:moveTo>
                    <a:pt x="547" y="0"/>
                  </a:moveTo>
                  <a:lnTo>
                    <a:pt x="547" y="10"/>
                  </a:lnTo>
                  <a:lnTo>
                    <a:pt x="549" y="23"/>
                  </a:lnTo>
                  <a:lnTo>
                    <a:pt x="536" y="27"/>
                  </a:lnTo>
                  <a:lnTo>
                    <a:pt x="524" y="31"/>
                  </a:lnTo>
                  <a:lnTo>
                    <a:pt x="511" y="35"/>
                  </a:lnTo>
                  <a:lnTo>
                    <a:pt x="500" y="38"/>
                  </a:lnTo>
                  <a:lnTo>
                    <a:pt x="488" y="42"/>
                  </a:lnTo>
                  <a:lnTo>
                    <a:pt x="477" y="48"/>
                  </a:lnTo>
                  <a:lnTo>
                    <a:pt x="466" y="52"/>
                  </a:lnTo>
                  <a:lnTo>
                    <a:pt x="454" y="56"/>
                  </a:lnTo>
                  <a:lnTo>
                    <a:pt x="441" y="59"/>
                  </a:lnTo>
                  <a:lnTo>
                    <a:pt x="429" y="63"/>
                  </a:lnTo>
                  <a:lnTo>
                    <a:pt x="418" y="67"/>
                  </a:lnTo>
                  <a:lnTo>
                    <a:pt x="407" y="73"/>
                  </a:lnTo>
                  <a:lnTo>
                    <a:pt x="395" y="76"/>
                  </a:lnTo>
                  <a:lnTo>
                    <a:pt x="382" y="80"/>
                  </a:lnTo>
                  <a:lnTo>
                    <a:pt x="370" y="84"/>
                  </a:lnTo>
                  <a:lnTo>
                    <a:pt x="359" y="90"/>
                  </a:lnTo>
                  <a:lnTo>
                    <a:pt x="348" y="94"/>
                  </a:lnTo>
                  <a:lnTo>
                    <a:pt x="336" y="97"/>
                  </a:lnTo>
                  <a:lnTo>
                    <a:pt x="325" y="101"/>
                  </a:lnTo>
                  <a:lnTo>
                    <a:pt x="313" y="105"/>
                  </a:lnTo>
                  <a:lnTo>
                    <a:pt x="302" y="109"/>
                  </a:lnTo>
                  <a:lnTo>
                    <a:pt x="291" y="113"/>
                  </a:lnTo>
                  <a:lnTo>
                    <a:pt x="279" y="116"/>
                  </a:lnTo>
                  <a:lnTo>
                    <a:pt x="268" y="122"/>
                  </a:lnTo>
                  <a:lnTo>
                    <a:pt x="258" y="126"/>
                  </a:lnTo>
                  <a:lnTo>
                    <a:pt x="247" y="130"/>
                  </a:lnTo>
                  <a:lnTo>
                    <a:pt x="236" y="133"/>
                  </a:lnTo>
                  <a:lnTo>
                    <a:pt x="226" y="137"/>
                  </a:lnTo>
                  <a:lnTo>
                    <a:pt x="215" y="139"/>
                  </a:lnTo>
                  <a:lnTo>
                    <a:pt x="205" y="143"/>
                  </a:lnTo>
                  <a:lnTo>
                    <a:pt x="194" y="147"/>
                  </a:lnTo>
                  <a:lnTo>
                    <a:pt x="186" y="151"/>
                  </a:lnTo>
                  <a:lnTo>
                    <a:pt x="175" y="154"/>
                  </a:lnTo>
                  <a:lnTo>
                    <a:pt x="165" y="158"/>
                  </a:lnTo>
                  <a:lnTo>
                    <a:pt x="156" y="160"/>
                  </a:lnTo>
                  <a:lnTo>
                    <a:pt x="146" y="164"/>
                  </a:lnTo>
                  <a:lnTo>
                    <a:pt x="137" y="166"/>
                  </a:lnTo>
                  <a:lnTo>
                    <a:pt x="127" y="170"/>
                  </a:lnTo>
                  <a:lnTo>
                    <a:pt x="121" y="171"/>
                  </a:lnTo>
                  <a:lnTo>
                    <a:pt x="114" y="175"/>
                  </a:lnTo>
                  <a:lnTo>
                    <a:pt x="104" y="179"/>
                  </a:lnTo>
                  <a:lnTo>
                    <a:pt x="97" y="181"/>
                  </a:lnTo>
                  <a:lnTo>
                    <a:pt x="89" y="183"/>
                  </a:lnTo>
                  <a:lnTo>
                    <a:pt x="82" y="187"/>
                  </a:lnTo>
                  <a:lnTo>
                    <a:pt x="76" y="189"/>
                  </a:lnTo>
                  <a:lnTo>
                    <a:pt x="68" y="192"/>
                  </a:lnTo>
                  <a:lnTo>
                    <a:pt x="61" y="192"/>
                  </a:lnTo>
                  <a:lnTo>
                    <a:pt x="57" y="196"/>
                  </a:lnTo>
                  <a:lnTo>
                    <a:pt x="44" y="200"/>
                  </a:lnTo>
                  <a:lnTo>
                    <a:pt x="34" y="204"/>
                  </a:lnTo>
                  <a:lnTo>
                    <a:pt x="26" y="206"/>
                  </a:lnTo>
                  <a:lnTo>
                    <a:pt x="19" y="209"/>
                  </a:lnTo>
                  <a:lnTo>
                    <a:pt x="9" y="213"/>
                  </a:lnTo>
                  <a:lnTo>
                    <a:pt x="7" y="215"/>
                  </a:lnTo>
                  <a:lnTo>
                    <a:pt x="0" y="196"/>
                  </a:lnTo>
                  <a:lnTo>
                    <a:pt x="2" y="192"/>
                  </a:lnTo>
                  <a:lnTo>
                    <a:pt x="13" y="189"/>
                  </a:lnTo>
                  <a:lnTo>
                    <a:pt x="19" y="185"/>
                  </a:lnTo>
                  <a:lnTo>
                    <a:pt x="26" y="183"/>
                  </a:lnTo>
                  <a:lnTo>
                    <a:pt x="36" y="179"/>
                  </a:lnTo>
                  <a:lnTo>
                    <a:pt x="47" y="177"/>
                  </a:lnTo>
                  <a:lnTo>
                    <a:pt x="53" y="173"/>
                  </a:lnTo>
                  <a:lnTo>
                    <a:pt x="59" y="171"/>
                  </a:lnTo>
                  <a:lnTo>
                    <a:pt x="64" y="168"/>
                  </a:lnTo>
                  <a:lnTo>
                    <a:pt x="72" y="168"/>
                  </a:lnTo>
                  <a:lnTo>
                    <a:pt x="80" y="164"/>
                  </a:lnTo>
                  <a:lnTo>
                    <a:pt x="85" y="162"/>
                  </a:lnTo>
                  <a:lnTo>
                    <a:pt x="95" y="158"/>
                  </a:lnTo>
                  <a:lnTo>
                    <a:pt x="104" y="156"/>
                  </a:lnTo>
                  <a:lnTo>
                    <a:pt x="110" y="152"/>
                  </a:lnTo>
                  <a:lnTo>
                    <a:pt x="118" y="151"/>
                  </a:lnTo>
                  <a:lnTo>
                    <a:pt x="127" y="147"/>
                  </a:lnTo>
                  <a:lnTo>
                    <a:pt x="137" y="143"/>
                  </a:lnTo>
                  <a:lnTo>
                    <a:pt x="146" y="139"/>
                  </a:lnTo>
                  <a:lnTo>
                    <a:pt x="156" y="137"/>
                  </a:lnTo>
                  <a:lnTo>
                    <a:pt x="165" y="133"/>
                  </a:lnTo>
                  <a:lnTo>
                    <a:pt x="177" y="132"/>
                  </a:lnTo>
                  <a:lnTo>
                    <a:pt x="184" y="126"/>
                  </a:lnTo>
                  <a:lnTo>
                    <a:pt x="194" y="122"/>
                  </a:lnTo>
                  <a:lnTo>
                    <a:pt x="205" y="118"/>
                  </a:lnTo>
                  <a:lnTo>
                    <a:pt x="217" y="114"/>
                  </a:lnTo>
                  <a:lnTo>
                    <a:pt x="226" y="113"/>
                  </a:lnTo>
                  <a:lnTo>
                    <a:pt x="237" y="109"/>
                  </a:lnTo>
                  <a:lnTo>
                    <a:pt x="247" y="105"/>
                  </a:lnTo>
                  <a:lnTo>
                    <a:pt x="258" y="101"/>
                  </a:lnTo>
                  <a:lnTo>
                    <a:pt x="270" y="95"/>
                  </a:lnTo>
                  <a:lnTo>
                    <a:pt x="281" y="92"/>
                  </a:lnTo>
                  <a:lnTo>
                    <a:pt x="293" y="88"/>
                  </a:lnTo>
                  <a:lnTo>
                    <a:pt x="304" y="84"/>
                  </a:lnTo>
                  <a:lnTo>
                    <a:pt x="315" y="80"/>
                  </a:lnTo>
                  <a:lnTo>
                    <a:pt x="329" y="76"/>
                  </a:lnTo>
                  <a:lnTo>
                    <a:pt x="340" y="73"/>
                  </a:lnTo>
                  <a:lnTo>
                    <a:pt x="353" y="69"/>
                  </a:lnTo>
                  <a:lnTo>
                    <a:pt x="363" y="63"/>
                  </a:lnTo>
                  <a:lnTo>
                    <a:pt x="374" y="59"/>
                  </a:lnTo>
                  <a:lnTo>
                    <a:pt x="388" y="56"/>
                  </a:lnTo>
                  <a:lnTo>
                    <a:pt x="399" y="52"/>
                  </a:lnTo>
                  <a:lnTo>
                    <a:pt x="410" y="46"/>
                  </a:lnTo>
                  <a:lnTo>
                    <a:pt x="424" y="42"/>
                  </a:lnTo>
                  <a:lnTo>
                    <a:pt x="435" y="38"/>
                  </a:lnTo>
                  <a:lnTo>
                    <a:pt x="448" y="35"/>
                  </a:lnTo>
                  <a:lnTo>
                    <a:pt x="460" y="29"/>
                  </a:lnTo>
                  <a:lnTo>
                    <a:pt x="471" y="25"/>
                  </a:lnTo>
                  <a:lnTo>
                    <a:pt x="485" y="21"/>
                  </a:lnTo>
                  <a:lnTo>
                    <a:pt x="496" y="17"/>
                  </a:lnTo>
                  <a:lnTo>
                    <a:pt x="509" y="12"/>
                  </a:lnTo>
                  <a:lnTo>
                    <a:pt x="521" y="8"/>
                  </a:lnTo>
                  <a:lnTo>
                    <a:pt x="534" y="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2" name="Freeform 219"/>
            <p:cNvSpPr>
              <a:spLocks/>
            </p:cNvSpPr>
            <p:nvPr/>
          </p:nvSpPr>
          <p:spPr bwMode="auto">
            <a:xfrm>
              <a:off x="1090" y="3966"/>
              <a:ext cx="241" cy="97"/>
            </a:xfrm>
            <a:custGeom>
              <a:avLst/>
              <a:gdLst>
                <a:gd name="T0" fmla="*/ 15 w 483"/>
                <a:gd name="T1" fmla="*/ 1 h 194"/>
                <a:gd name="T2" fmla="*/ 14 w 483"/>
                <a:gd name="T3" fmla="*/ 1 h 194"/>
                <a:gd name="T4" fmla="*/ 14 w 483"/>
                <a:gd name="T5" fmla="*/ 2 h 194"/>
                <a:gd name="T6" fmla="*/ 13 w 483"/>
                <a:gd name="T7" fmla="*/ 2 h 194"/>
                <a:gd name="T8" fmla="*/ 12 w 483"/>
                <a:gd name="T9" fmla="*/ 2 h 194"/>
                <a:gd name="T10" fmla="*/ 12 w 483"/>
                <a:gd name="T11" fmla="*/ 2 h 194"/>
                <a:gd name="T12" fmla="*/ 11 w 483"/>
                <a:gd name="T13" fmla="*/ 3 h 194"/>
                <a:gd name="T14" fmla="*/ 10 w 483"/>
                <a:gd name="T15" fmla="*/ 3 h 194"/>
                <a:gd name="T16" fmla="*/ 10 w 483"/>
                <a:gd name="T17" fmla="*/ 3 h 194"/>
                <a:gd name="T18" fmla="*/ 9 w 483"/>
                <a:gd name="T19" fmla="*/ 3 h 194"/>
                <a:gd name="T20" fmla="*/ 8 w 483"/>
                <a:gd name="T21" fmla="*/ 3 h 194"/>
                <a:gd name="T22" fmla="*/ 8 w 483"/>
                <a:gd name="T23" fmla="*/ 3 h 194"/>
                <a:gd name="T24" fmla="*/ 7 w 483"/>
                <a:gd name="T25" fmla="*/ 4 h 194"/>
                <a:gd name="T26" fmla="*/ 6 w 483"/>
                <a:gd name="T27" fmla="*/ 4 h 194"/>
                <a:gd name="T28" fmla="*/ 6 w 483"/>
                <a:gd name="T29" fmla="*/ 4 h 194"/>
                <a:gd name="T30" fmla="*/ 5 w 483"/>
                <a:gd name="T31" fmla="*/ 4 h 194"/>
                <a:gd name="T32" fmla="*/ 5 w 483"/>
                <a:gd name="T33" fmla="*/ 5 h 194"/>
                <a:gd name="T34" fmla="*/ 4 w 483"/>
                <a:gd name="T35" fmla="*/ 5 h 194"/>
                <a:gd name="T36" fmla="*/ 4 w 483"/>
                <a:gd name="T37" fmla="*/ 5 h 194"/>
                <a:gd name="T38" fmla="*/ 3 w 483"/>
                <a:gd name="T39" fmla="*/ 5 h 194"/>
                <a:gd name="T40" fmla="*/ 3 w 483"/>
                <a:gd name="T41" fmla="*/ 5 h 194"/>
                <a:gd name="T42" fmla="*/ 2 w 483"/>
                <a:gd name="T43" fmla="*/ 6 h 194"/>
                <a:gd name="T44" fmla="*/ 2 w 483"/>
                <a:gd name="T45" fmla="*/ 6 h 194"/>
                <a:gd name="T46" fmla="*/ 1 w 483"/>
                <a:gd name="T47" fmla="*/ 6 h 194"/>
                <a:gd name="T48" fmla="*/ 1 w 483"/>
                <a:gd name="T49" fmla="*/ 6 h 194"/>
                <a:gd name="T50" fmla="*/ 0 w 483"/>
                <a:gd name="T51" fmla="*/ 6 h 194"/>
                <a:gd name="T52" fmla="*/ 0 w 483"/>
                <a:gd name="T53" fmla="*/ 6 h 194"/>
                <a:gd name="T54" fmla="*/ 0 w 483"/>
                <a:gd name="T55" fmla="*/ 6 h 194"/>
                <a:gd name="T56" fmla="*/ 0 w 483"/>
                <a:gd name="T57" fmla="*/ 6 h 194"/>
                <a:gd name="T58" fmla="*/ 0 w 483"/>
                <a:gd name="T59" fmla="*/ 6 h 194"/>
                <a:gd name="T60" fmla="*/ 1 w 483"/>
                <a:gd name="T61" fmla="*/ 5 h 194"/>
                <a:gd name="T62" fmla="*/ 1 w 483"/>
                <a:gd name="T63" fmla="*/ 5 h 194"/>
                <a:gd name="T64" fmla="*/ 2 w 483"/>
                <a:gd name="T65" fmla="*/ 5 h 194"/>
                <a:gd name="T66" fmla="*/ 3 w 483"/>
                <a:gd name="T67" fmla="*/ 5 h 194"/>
                <a:gd name="T68" fmla="*/ 3 w 483"/>
                <a:gd name="T69" fmla="*/ 4 h 194"/>
                <a:gd name="T70" fmla="*/ 4 w 483"/>
                <a:gd name="T71" fmla="*/ 4 h 194"/>
                <a:gd name="T72" fmla="*/ 4 w 483"/>
                <a:gd name="T73" fmla="*/ 4 h 194"/>
                <a:gd name="T74" fmla="*/ 5 w 483"/>
                <a:gd name="T75" fmla="*/ 4 h 194"/>
                <a:gd name="T76" fmla="*/ 5 w 483"/>
                <a:gd name="T77" fmla="*/ 4 h 194"/>
                <a:gd name="T78" fmla="*/ 6 w 483"/>
                <a:gd name="T79" fmla="*/ 3 h 194"/>
                <a:gd name="T80" fmla="*/ 7 w 483"/>
                <a:gd name="T81" fmla="*/ 3 h 194"/>
                <a:gd name="T82" fmla="*/ 7 w 483"/>
                <a:gd name="T83" fmla="*/ 3 h 194"/>
                <a:gd name="T84" fmla="*/ 8 w 483"/>
                <a:gd name="T85" fmla="*/ 3 h 194"/>
                <a:gd name="T86" fmla="*/ 8 w 483"/>
                <a:gd name="T87" fmla="*/ 3 h 194"/>
                <a:gd name="T88" fmla="*/ 9 w 483"/>
                <a:gd name="T89" fmla="*/ 2 h 194"/>
                <a:gd name="T90" fmla="*/ 10 w 483"/>
                <a:gd name="T91" fmla="*/ 2 h 194"/>
                <a:gd name="T92" fmla="*/ 10 w 483"/>
                <a:gd name="T93" fmla="*/ 2 h 194"/>
                <a:gd name="T94" fmla="*/ 11 w 483"/>
                <a:gd name="T95" fmla="*/ 2 h 194"/>
                <a:gd name="T96" fmla="*/ 12 w 483"/>
                <a:gd name="T97" fmla="*/ 1 h 194"/>
                <a:gd name="T98" fmla="*/ 12 w 483"/>
                <a:gd name="T99" fmla="*/ 1 h 194"/>
                <a:gd name="T100" fmla="*/ 13 w 483"/>
                <a:gd name="T101" fmla="*/ 1 h 194"/>
                <a:gd name="T102" fmla="*/ 14 w 483"/>
                <a:gd name="T103" fmla="*/ 1 h 194"/>
                <a:gd name="T104" fmla="*/ 15 w 483"/>
                <a:gd name="T105" fmla="*/ 0 h 1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3"/>
                <a:gd name="T160" fmla="*/ 0 h 194"/>
                <a:gd name="T161" fmla="*/ 483 w 483"/>
                <a:gd name="T162" fmla="*/ 194 h 1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3" h="194">
                  <a:moveTo>
                    <a:pt x="481" y="0"/>
                  </a:moveTo>
                  <a:lnTo>
                    <a:pt x="481" y="13"/>
                  </a:lnTo>
                  <a:lnTo>
                    <a:pt x="483" y="25"/>
                  </a:lnTo>
                  <a:lnTo>
                    <a:pt x="471" y="29"/>
                  </a:lnTo>
                  <a:lnTo>
                    <a:pt x="460" y="32"/>
                  </a:lnTo>
                  <a:lnTo>
                    <a:pt x="449" y="36"/>
                  </a:lnTo>
                  <a:lnTo>
                    <a:pt x="439" y="40"/>
                  </a:lnTo>
                  <a:lnTo>
                    <a:pt x="428" y="44"/>
                  </a:lnTo>
                  <a:lnTo>
                    <a:pt x="418" y="48"/>
                  </a:lnTo>
                  <a:lnTo>
                    <a:pt x="407" y="51"/>
                  </a:lnTo>
                  <a:lnTo>
                    <a:pt x="397" y="55"/>
                  </a:lnTo>
                  <a:lnTo>
                    <a:pt x="386" y="59"/>
                  </a:lnTo>
                  <a:lnTo>
                    <a:pt x="375" y="63"/>
                  </a:lnTo>
                  <a:lnTo>
                    <a:pt x="363" y="67"/>
                  </a:lnTo>
                  <a:lnTo>
                    <a:pt x="354" y="70"/>
                  </a:lnTo>
                  <a:lnTo>
                    <a:pt x="342" y="74"/>
                  </a:lnTo>
                  <a:lnTo>
                    <a:pt x="333" y="76"/>
                  </a:lnTo>
                  <a:lnTo>
                    <a:pt x="323" y="80"/>
                  </a:lnTo>
                  <a:lnTo>
                    <a:pt x="312" y="84"/>
                  </a:lnTo>
                  <a:lnTo>
                    <a:pt x="302" y="88"/>
                  </a:lnTo>
                  <a:lnTo>
                    <a:pt x="291" y="91"/>
                  </a:lnTo>
                  <a:lnTo>
                    <a:pt x="281" y="95"/>
                  </a:lnTo>
                  <a:lnTo>
                    <a:pt x="270" y="99"/>
                  </a:lnTo>
                  <a:lnTo>
                    <a:pt x="260" y="101"/>
                  </a:lnTo>
                  <a:lnTo>
                    <a:pt x="251" y="105"/>
                  </a:lnTo>
                  <a:lnTo>
                    <a:pt x="241" y="108"/>
                  </a:lnTo>
                  <a:lnTo>
                    <a:pt x="232" y="112"/>
                  </a:lnTo>
                  <a:lnTo>
                    <a:pt x="221" y="116"/>
                  </a:lnTo>
                  <a:lnTo>
                    <a:pt x="213" y="120"/>
                  </a:lnTo>
                  <a:lnTo>
                    <a:pt x="203" y="122"/>
                  </a:lnTo>
                  <a:lnTo>
                    <a:pt x="194" y="126"/>
                  </a:lnTo>
                  <a:lnTo>
                    <a:pt x="186" y="127"/>
                  </a:lnTo>
                  <a:lnTo>
                    <a:pt x="177" y="131"/>
                  </a:lnTo>
                  <a:lnTo>
                    <a:pt x="169" y="135"/>
                  </a:lnTo>
                  <a:lnTo>
                    <a:pt x="162" y="139"/>
                  </a:lnTo>
                  <a:lnTo>
                    <a:pt x="150" y="141"/>
                  </a:lnTo>
                  <a:lnTo>
                    <a:pt x="143" y="145"/>
                  </a:lnTo>
                  <a:lnTo>
                    <a:pt x="135" y="146"/>
                  </a:lnTo>
                  <a:lnTo>
                    <a:pt x="127" y="148"/>
                  </a:lnTo>
                  <a:lnTo>
                    <a:pt x="120" y="152"/>
                  </a:lnTo>
                  <a:lnTo>
                    <a:pt x="112" y="154"/>
                  </a:lnTo>
                  <a:lnTo>
                    <a:pt x="105" y="156"/>
                  </a:lnTo>
                  <a:lnTo>
                    <a:pt x="99" y="160"/>
                  </a:lnTo>
                  <a:lnTo>
                    <a:pt x="91" y="162"/>
                  </a:lnTo>
                  <a:lnTo>
                    <a:pt x="84" y="164"/>
                  </a:lnTo>
                  <a:lnTo>
                    <a:pt x="76" y="166"/>
                  </a:lnTo>
                  <a:lnTo>
                    <a:pt x="72" y="169"/>
                  </a:lnTo>
                  <a:lnTo>
                    <a:pt x="59" y="173"/>
                  </a:lnTo>
                  <a:lnTo>
                    <a:pt x="51" y="177"/>
                  </a:lnTo>
                  <a:lnTo>
                    <a:pt x="40" y="179"/>
                  </a:lnTo>
                  <a:lnTo>
                    <a:pt x="32" y="183"/>
                  </a:lnTo>
                  <a:lnTo>
                    <a:pt x="25" y="186"/>
                  </a:lnTo>
                  <a:lnTo>
                    <a:pt x="19" y="188"/>
                  </a:lnTo>
                  <a:lnTo>
                    <a:pt x="11" y="190"/>
                  </a:lnTo>
                  <a:lnTo>
                    <a:pt x="10" y="194"/>
                  </a:lnTo>
                  <a:lnTo>
                    <a:pt x="0" y="173"/>
                  </a:lnTo>
                  <a:lnTo>
                    <a:pt x="4" y="171"/>
                  </a:lnTo>
                  <a:lnTo>
                    <a:pt x="10" y="169"/>
                  </a:lnTo>
                  <a:lnTo>
                    <a:pt x="15" y="166"/>
                  </a:lnTo>
                  <a:lnTo>
                    <a:pt x="23" y="164"/>
                  </a:lnTo>
                  <a:lnTo>
                    <a:pt x="30" y="160"/>
                  </a:lnTo>
                  <a:lnTo>
                    <a:pt x="42" y="158"/>
                  </a:lnTo>
                  <a:lnTo>
                    <a:pt x="51" y="152"/>
                  </a:lnTo>
                  <a:lnTo>
                    <a:pt x="63" y="148"/>
                  </a:lnTo>
                  <a:lnTo>
                    <a:pt x="74" y="145"/>
                  </a:lnTo>
                  <a:lnTo>
                    <a:pt x="87" y="139"/>
                  </a:lnTo>
                  <a:lnTo>
                    <a:pt x="95" y="135"/>
                  </a:lnTo>
                  <a:lnTo>
                    <a:pt x="101" y="133"/>
                  </a:lnTo>
                  <a:lnTo>
                    <a:pt x="108" y="129"/>
                  </a:lnTo>
                  <a:lnTo>
                    <a:pt x="118" y="127"/>
                  </a:lnTo>
                  <a:lnTo>
                    <a:pt x="126" y="126"/>
                  </a:lnTo>
                  <a:lnTo>
                    <a:pt x="133" y="122"/>
                  </a:lnTo>
                  <a:lnTo>
                    <a:pt x="141" y="120"/>
                  </a:lnTo>
                  <a:lnTo>
                    <a:pt x="150" y="118"/>
                  </a:lnTo>
                  <a:lnTo>
                    <a:pt x="158" y="114"/>
                  </a:lnTo>
                  <a:lnTo>
                    <a:pt x="167" y="110"/>
                  </a:lnTo>
                  <a:lnTo>
                    <a:pt x="175" y="107"/>
                  </a:lnTo>
                  <a:lnTo>
                    <a:pt x="186" y="105"/>
                  </a:lnTo>
                  <a:lnTo>
                    <a:pt x="194" y="101"/>
                  </a:lnTo>
                  <a:lnTo>
                    <a:pt x="203" y="97"/>
                  </a:lnTo>
                  <a:lnTo>
                    <a:pt x="213" y="93"/>
                  </a:lnTo>
                  <a:lnTo>
                    <a:pt x="224" y="91"/>
                  </a:lnTo>
                  <a:lnTo>
                    <a:pt x="232" y="88"/>
                  </a:lnTo>
                  <a:lnTo>
                    <a:pt x="241" y="84"/>
                  </a:lnTo>
                  <a:lnTo>
                    <a:pt x="253" y="80"/>
                  </a:lnTo>
                  <a:lnTo>
                    <a:pt x="262" y="76"/>
                  </a:lnTo>
                  <a:lnTo>
                    <a:pt x="274" y="72"/>
                  </a:lnTo>
                  <a:lnTo>
                    <a:pt x="283" y="69"/>
                  </a:lnTo>
                  <a:lnTo>
                    <a:pt x="295" y="65"/>
                  </a:lnTo>
                  <a:lnTo>
                    <a:pt x="306" y="63"/>
                  </a:lnTo>
                  <a:lnTo>
                    <a:pt x="316" y="57"/>
                  </a:lnTo>
                  <a:lnTo>
                    <a:pt x="327" y="53"/>
                  </a:lnTo>
                  <a:lnTo>
                    <a:pt x="337" y="50"/>
                  </a:lnTo>
                  <a:lnTo>
                    <a:pt x="348" y="46"/>
                  </a:lnTo>
                  <a:lnTo>
                    <a:pt x="357" y="42"/>
                  </a:lnTo>
                  <a:lnTo>
                    <a:pt x="369" y="38"/>
                  </a:lnTo>
                  <a:lnTo>
                    <a:pt x="380" y="34"/>
                  </a:lnTo>
                  <a:lnTo>
                    <a:pt x="392" y="31"/>
                  </a:lnTo>
                  <a:lnTo>
                    <a:pt x="403" y="27"/>
                  </a:lnTo>
                  <a:lnTo>
                    <a:pt x="414" y="23"/>
                  </a:lnTo>
                  <a:lnTo>
                    <a:pt x="424" y="19"/>
                  </a:lnTo>
                  <a:lnTo>
                    <a:pt x="435" y="15"/>
                  </a:lnTo>
                  <a:lnTo>
                    <a:pt x="447" y="12"/>
                  </a:lnTo>
                  <a:lnTo>
                    <a:pt x="458" y="8"/>
                  </a:lnTo>
                  <a:lnTo>
                    <a:pt x="470" y="4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3" name="Freeform 220"/>
            <p:cNvSpPr>
              <a:spLocks/>
            </p:cNvSpPr>
            <p:nvPr/>
          </p:nvSpPr>
          <p:spPr bwMode="auto">
            <a:xfrm>
              <a:off x="1127" y="3999"/>
              <a:ext cx="209" cy="85"/>
            </a:xfrm>
            <a:custGeom>
              <a:avLst/>
              <a:gdLst>
                <a:gd name="T0" fmla="*/ 13 w 418"/>
                <a:gd name="T1" fmla="*/ 1 h 169"/>
                <a:gd name="T2" fmla="*/ 13 w 418"/>
                <a:gd name="T3" fmla="*/ 1 h 169"/>
                <a:gd name="T4" fmla="*/ 13 w 418"/>
                <a:gd name="T5" fmla="*/ 1 h 169"/>
                <a:gd name="T6" fmla="*/ 12 w 418"/>
                <a:gd name="T7" fmla="*/ 2 h 169"/>
                <a:gd name="T8" fmla="*/ 11 w 418"/>
                <a:gd name="T9" fmla="*/ 2 h 169"/>
                <a:gd name="T10" fmla="*/ 11 w 418"/>
                <a:gd name="T11" fmla="*/ 2 h 169"/>
                <a:gd name="T12" fmla="*/ 10 w 418"/>
                <a:gd name="T13" fmla="*/ 2 h 169"/>
                <a:gd name="T14" fmla="*/ 10 w 418"/>
                <a:gd name="T15" fmla="*/ 2 h 169"/>
                <a:gd name="T16" fmla="*/ 9 w 418"/>
                <a:gd name="T17" fmla="*/ 3 h 169"/>
                <a:gd name="T18" fmla="*/ 9 w 418"/>
                <a:gd name="T19" fmla="*/ 3 h 169"/>
                <a:gd name="T20" fmla="*/ 8 w 418"/>
                <a:gd name="T21" fmla="*/ 3 h 169"/>
                <a:gd name="T22" fmla="*/ 7 w 418"/>
                <a:gd name="T23" fmla="*/ 3 h 169"/>
                <a:gd name="T24" fmla="*/ 7 w 418"/>
                <a:gd name="T25" fmla="*/ 4 h 169"/>
                <a:gd name="T26" fmla="*/ 6 w 418"/>
                <a:gd name="T27" fmla="*/ 4 h 169"/>
                <a:gd name="T28" fmla="*/ 6 w 418"/>
                <a:gd name="T29" fmla="*/ 4 h 169"/>
                <a:gd name="T30" fmla="*/ 5 w 418"/>
                <a:gd name="T31" fmla="*/ 4 h 169"/>
                <a:gd name="T32" fmla="*/ 5 w 418"/>
                <a:gd name="T33" fmla="*/ 4 h 169"/>
                <a:gd name="T34" fmla="*/ 4 w 418"/>
                <a:gd name="T35" fmla="*/ 4 h 169"/>
                <a:gd name="T36" fmla="*/ 4 w 418"/>
                <a:gd name="T37" fmla="*/ 5 h 169"/>
                <a:gd name="T38" fmla="*/ 3 w 418"/>
                <a:gd name="T39" fmla="*/ 5 h 169"/>
                <a:gd name="T40" fmla="*/ 3 w 418"/>
                <a:gd name="T41" fmla="*/ 5 h 169"/>
                <a:gd name="T42" fmla="*/ 2 w 418"/>
                <a:gd name="T43" fmla="*/ 5 h 169"/>
                <a:gd name="T44" fmla="*/ 2 w 418"/>
                <a:gd name="T45" fmla="*/ 5 h 169"/>
                <a:gd name="T46" fmla="*/ 1 w 418"/>
                <a:gd name="T47" fmla="*/ 6 h 169"/>
                <a:gd name="T48" fmla="*/ 1 w 418"/>
                <a:gd name="T49" fmla="*/ 6 h 169"/>
                <a:gd name="T50" fmla="*/ 0 w 418"/>
                <a:gd name="T51" fmla="*/ 5 h 169"/>
                <a:gd name="T52" fmla="*/ 1 w 418"/>
                <a:gd name="T53" fmla="*/ 5 h 169"/>
                <a:gd name="T54" fmla="*/ 1 w 418"/>
                <a:gd name="T55" fmla="*/ 5 h 169"/>
                <a:gd name="T56" fmla="*/ 2 w 418"/>
                <a:gd name="T57" fmla="*/ 5 h 169"/>
                <a:gd name="T58" fmla="*/ 2 w 418"/>
                <a:gd name="T59" fmla="*/ 4 h 169"/>
                <a:gd name="T60" fmla="*/ 3 w 418"/>
                <a:gd name="T61" fmla="*/ 4 h 169"/>
                <a:gd name="T62" fmla="*/ 4 w 418"/>
                <a:gd name="T63" fmla="*/ 4 h 169"/>
                <a:gd name="T64" fmla="*/ 4 w 418"/>
                <a:gd name="T65" fmla="*/ 4 h 169"/>
                <a:gd name="T66" fmla="*/ 4 w 418"/>
                <a:gd name="T67" fmla="*/ 4 h 169"/>
                <a:gd name="T68" fmla="*/ 5 w 418"/>
                <a:gd name="T69" fmla="*/ 3 h 169"/>
                <a:gd name="T70" fmla="*/ 5 w 418"/>
                <a:gd name="T71" fmla="*/ 3 h 169"/>
                <a:gd name="T72" fmla="*/ 6 w 418"/>
                <a:gd name="T73" fmla="*/ 3 h 169"/>
                <a:gd name="T74" fmla="*/ 6 w 418"/>
                <a:gd name="T75" fmla="*/ 3 h 169"/>
                <a:gd name="T76" fmla="*/ 7 w 418"/>
                <a:gd name="T77" fmla="*/ 3 h 169"/>
                <a:gd name="T78" fmla="*/ 7 w 418"/>
                <a:gd name="T79" fmla="*/ 3 h 169"/>
                <a:gd name="T80" fmla="*/ 8 w 418"/>
                <a:gd name="T81" fmla="*/ 2 h 169"/>
                <a:gd name="T82" fmla="*/ 9 w 418"/>
                <a:gd name="T83" fmla="*/ 2 h 169"/>
                <a:gd name="T84" fmla="*/ 9 w 418"/>
                <a:gd name="T85" fmla="*/ 2 h 169"/>
                <a:gd name="T86" fmla="*/ 10 w 418"/>
                <a:gd name="T87" fmla="*/ 2 h 169"/>
                <a:gd name="T88" fmla="*/ 10 w 418"/>
                <a:gd name="T89" fmla="*/ 1 h 169"/>
                <a:gd name="T90" fmla="*/ 11 w 418"/>
                <a:gd name="T91" fmla="*/ 1 h 169"/>
                <a:gd name="T92" fmla="*/ 12 w 418"/>
                <a:gd name="T93" fmla="*/ 1 h 169"/>
                <a:gd name="T94" fmla="*/ 12 w 418"/>
                <a:gd name="T95" fmla="*/ 1 h 169"/>
                <a:gd name="T96" fmla="*/ 13 w 418"/>
                <a:gd name="T97" fmla="*/ 1 h 169"/>
                <a:gd name="T98" fmla="*/ 13 w 418"/>
                <a:gd name="T99" fmla="*/ 0 h 1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18"/>
                <a:gd name="T151" fmla="*/ 0 h 169"/>
                <a:gd name="T152" fmla="*/ 418 w 418"/>
                <a:gd name="T153" fmla="*/ 169 h 1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18" h="169">
                  <a:moveTo>
                    <a:pt x="415" y="0"/>
                  </a:moveTo>
                  <a:lnTo>
                    <a:pt x="415" y="9"/>
                  </a:lnTo>
                  <a:lnTo>
                    <a:pt x="418" y="24"/>
                  </a:lnTo>
                  <a:lnTo>
                    <a:pt x="407" y="26"/>
                  </a:lnTo>
                  <a:lnTo>
                    <a:pt x="397" y="30"/>
                  </a:lnTo>
                  <a:lnTo>
                    <a:pt x="386" y="32"/>
                  </a:lnTo>
                  <a:lnTo>
                    <a:pt x="378" y="36"/>
                  </a:lnTo>
                  <a:lnTo>
                    <a:pt x="369" y="38"/>
                  </a:lnTo>
                  <a:lnTo>
                    <a:pt x="358" y="41"/>
                  </a:lnTo>
                  <a:lnTo>
                    <a:pt x="348" y="45"/>
                  </a:lnTo>
                  <a:lnTo>
                    <a:pt x="340" y="49"/>
                  </a:lnTo>
                  <a:lnTo>
                    <a:pt x="329" y="53"/>
                  </a:lnTo>
                  <a:lnTo>
                    <a:pt x="320" y="55"/>
                  </a:lnTo>
                  <a:lnTo>
                    <a:pt x="310" y="59"/>
                  </a:lnTo>
                  <a:lnTo>
                    <a:pt x="301" y="62"/>
                  </a:lnTo>
                  <a:lnTo>
                    <a:pt x="291" y="64"/>
                  </a:lnTo>
                  <a:lnTo>
                    <a:pt x="283" y="68"/>
                  </a:lnTo>
                  <a:lnTo>
                    <a:pt x="274" y="72"/>
                  </a:lnTo>
                  <a:lnTo>
                    <a:pt x="266" y="76"/>
                  </a:lnTo>
                  <a:lnTo>
                    <a:pt x="257" y="78"/>
                  </a:lnTo>
                  <a:lnTo>
                    <a:pt x="247" y="81"/>
                  </a:lnTo>
                  <a:lnTo>
                    <a:pt x="238" y="85"/>
                  </a:lnTo>
                  <a:lnTo>
                    <a:pt x="228" y="87"/>
                  </a:lnTo>
                  <a:lnTo>
                    <a:pt x="221" y="91"/>
                  </a:lnTo>
                  <a:lnTo>
                    <a:pt x="211" y="93"/>
                  </a:lnTo>
                  <a:lnTo>
                    <a:pt x="204" y="97"/>
                  </a:lnTo>
                  <a:lnTo>
                    <a:pt x="196" y="100"/>
                  </a:lnTo>
                  <a:lnTo>
                    <a:pt x="188" y="102"/>
                  </a:lnTo>
                  <a:lnTo>
                    <a:pt x="179" y="106"/>
                  </a:lnTo>
                  <a:lnTo>
                    <a:pt x="171" y="108"/>
                  </a:lnTo>
                  <a:lnTo>
                    <a:pt x="164" y="112"/>
                  </a:lnTo>
                  <a:lnTo>
                    <a:pt x="156" y="114"/>
                  </a:lnTo>
                  <a:lnTo>
                    <a:pt x="148" y="116"/>
                  </a:lnTo>
                  <a:lnTo>
                    <a:pt x="141" y="119"/>
                  </a:lnTo>
                  <a:lnTo>
                    <a:pt x="135" y="123"/>
                  </a:lnTo>
                  <a:lnTo>
                    <a:pt x="128" y="123"/>
                  </a:lnTo>
                  <a:lnTo>
                    <a:pt x="120" y="127"/>
                  </a:lnTo>
                  <a:lnTo>
                    <a:pt x="112" y="129"/>
                  </a:lnTo>
                  <a:lnTo>
                    <a:pt x="107" y="131"/>
                  </a:lnTo>
                  <a:lnTo>
                    <a:pt x="93" y="135"/>
                  </a:lnTo>
                  <a:lnTo>
                    <a:pt x="82" y="140"/>
                  </a:lnTo>
                  <a:lnTo>
                    <a:pt x="71" y="144"/>
                  </a:lnTo>
                  <a:lnTo>
                    <a:pt x="59" y="148"/>
                  </a:lnTo>
                  <a:lnTo>
                    <a:pt x="50" y="152"/>
                  </a:lnTo>
                  <a:lnTo>
                    <a:pt x="42" y="156"/>
                  </a:lnTo>
                  <a:lnTo>
                    <a:pt x="34" y="157"/>
                  </a:lnTo>
                  <a:lnTo>
                    <a:pt x="27" y="159"/>
                  </a:lnTo>
                  <a:lnTo>
                    <a:pt x="21" y="161"/>
                  </a:lnTo>
                  <a:lnTo>
                    <a:pt x="17" y="165"/>
                  </a:lnTo>
                  <a:lnTo>
                    <a:pt x="10" y="167"/>
                  </a:lnTo>
                  <a:lnTo>
                    <a:pt x="8" y="169"/>
                  </a:lnTo>
                  <a:lnTo>
                    <a:pt x="0" y="148"/>
                  </a:lnTo>
                  <a:lnTo>
                    <a:pt x="2" y="148"/>
                  </a:lnTo>
                  <a:lnTo>
                    <a:pt x="10" y="144"/>
                  </a:lnTo>
                  <a:lnTo>
                    <a:pt x="13" y="142"/>
                  </a:lnTo>
                  <a:lnTo>
                    <a:pt x="19" y="140"/>
                  </a:lnTo>
                  <a:lnTo>
                    <a:pt x="25" y="137"/>
                  </a:lnTo>
                  <a:lnTo>
                    <a:pt x="34" y="135"/>
                  </a:lnTo>
                  <a:lnTo>
                    <a:pt x="42" y="131"/>
                  </a:lnTo>
                  <a:lnTo>
                    <a:pt x="52" y="127"/>
                  </a:lnTo>
                  <a:lnTo>
                    <a:pt x="63" y="123"/>
                  </a:lnTo>
                  <a:lnTo>
                    <a:pt x="74" y="119"/>
                  </a:lnTo>
                  <a:lnTo>
                    <a:pt x="84" y="116"/>
                  </a:lnTo>
                  <a:lnTo>
                    <a:pt x="99" y="110"/>
                  </a:lnTo>
                  <a:lnTo>
                    <a:pt x="105" y="108"/>
                  </a:lnTo>
                  <a:lnTo>
                    <a:pt x="112" y="106"/>
                  </a:lnTo>
                  <a:lnTo>
                    <a:pt x="120" y="102"/>
                  </a:lnTo>
                  <a:lnTo>
                    <a:pt x="126" y="102"/>
                  </a:lnTo>
                  <a:lnTo>
                    <a:pt x="133" y="99"/>
                  </a:lnTo>
                  <a:lnTo>
                    <a:pt x="141" y="95"/>
                  </a:lnTo>
                  <a:lnTo>
                    <a:pt x="147" y="93"/>
                  </a:lnTo>
                  <a:lnTo>
                    <a:pt x="154" y="91"/>
                  </a:lnTo>
                  <a:lnTo>
                    <a:pt x="162" y="87"/>
                  </a:lnTo>
                  <a:lnTo>
                    <a:pt x="171" y="85"/>
                  </a:lnTo>
                  <a:lnTo>
                    <a:pt x="179" y="81"/>
                  </a:lnTo>
                  <a:lnTo>
                    <a:pt x="188" y="79"/>
                  </a:lnTo>
                  <a:lnTo>
                    <a:pt x="196" y="76"/>
                  </a:lnTo>
                  <a:lnTo>
                    <a:pt x="204" y="72"/>
                  </a:lnTo>
                  <a:lnTo>
                    <a:pt x="213" y="68"/>
                  </a:lnTo>
                  <a:lnTo>
                    <a:pt x="221" y="66"/>
                  </a:lnTo>
                  <a:lnTo>
                    <a:pt x="230" y="62"/>
                  </a:lnTo>
                  <a:lnTo>
                    <a:pt x="240" y="59"/>
                  </a:lnTo>
                  <a:lnTo>
                    <a:pt x="249" y="55"/>
                  </a:lnTo>
                  <a:lnTo>
                    <a:pt x="259" y="53"/>
                  </a:lnTo>
                  <a:lnTo>
                    <a:pt x="266" y="49"/>
                  </a:lnTo>
                  <a:lnTo>
                    <a:pt x="278" y="45"/>
                  </a:lnTo>
                  <a:lnTo>
                    <a:pt x="285" y="41"/>
                  </a:lnTo>
                  <a:lnTo>
                    <a:pt x="295" y="40"/>
                  </a:lnTo>
                  <a:lnTo>
                    <a:pt x="304" y="36"/>
                  </a:lnTo>
                  <a:lnTo>
                    <a:pt x="314" y="32"/>
                  </a:lnTo>
                  <a:lnTo>
                    <a:pt x="323" y="28"/>
                  </a:lnTo>
                  <a:lnTo>
                    <a:pt x="335" y="26"/>
                  </a:lnTo>
                  <a:lnTo>
                    <a:pt x="344" y="22"/>
                  </a:lnTo>
                  <a:lnTo>
                    <a:pt x="354" y="19"/>
                  </a:lnTo>
                  <a:lnTo>
                    <a:pt x="363" y="15"/>
                  </a:lnTo>
                  <a:lnTo>
                    <a:pt x="375" y="13"/>
                  </a:lnTo>
                  <a:lnTo>
                    <a:pt x="384" y="9"/>
                  </a:lnTo>
                  <a:lnTo>
                    <a:pt x="394" y="5"/>
                  </a:lnTo>
                  <a:lnTo>
                    <a:pt x="403" y="2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4" name="Freeform 221"/>
            <p:cNvSpPr>
              <a:spLocks/>
            </p:cNvSpPr>
            <p:nvPr/>
          </p:nvSpPr>
          <p:spPr bwMode="auto">
            <a:xfrm>
              <a:off x="1164" y="4031"/>
              <a:ext cx="175" cy="73"/>
            </a:xfrm>
            <a:custGeom>
              <a:avLst/>
              <a:gdLst>
                <a:gd name="T0" fmla="*/ 11 w 350"/>
                <a:gd name="T1" fmla="*/ 0 h 147"/>
                <a:gd name="T2" fmla="*/ 11 w 350"/>
                <a:gd name="T3" fmla="*/ 0 h 147"/>
                <a:gd name="T4" fmla="*/ 11 w 350"/>
                <a:gd name="T5" fmla="*/ 1 h 147"/>
                <a:gd name="T6" fmla="*/ 10 w 350"/>
                <a:gd name="T7" fmla="*/ 1 h 147"/>
                <a:gd name="T8" fmla="*/ 10 w 350"/>
                <a:gd name="T9" fmla="*/ 1 h 147"/>
                <a:gd name="T10" fmla="*/ 9 w 350"/>
                <a:gd name="T11" fmla="*/ 1 h 147"/>
                <a:gd name="T12" fmla="*/ 9 w 350"/>
                <a:gd name="T13" fmla="*/ 1 h 147"/>
                <a:gd name="T14" fmla="*/ 8 w 350"/>
                <a:gd name="T15" fmla="*/ 1 h 147"/>
                <a:gd name="T16" fmla="*/ 7 w 350"/>
                <a:gd name="T17" fmla="*/ 2 h 147"/>
                <a:gd name="T18" fmla="*/ 7 w 350"/>
                <a:gd name="T19" fmla="*/ 2 h 147"/>
                <a:gd name="T20" fmla="*/ 6 w 350"/>
                <a:gd name="T21" fmla="*/ 2 h 147"/>
                <a:gd name="T22" fmla="*/ 6 w 350"/>
                <a:gd name="T23" fmla="*/ 2 h 147"/>
                <a:gd name="T24" fmla="*/ 6 w 350"/>
                <a:gd name="T25" fmla="*/ 2 h 147"/>
                <a:gd name="T26" fmla="*/ 5 w 350"/>
                <a:gd name="T27" fmla="*/ 2 h 147"/>
                <a:gd name="T28" fmla="*/ 5 w 350"/>
                <a:gd name="T29" fmla="*/ 3 h 147"/>
                <a:gd name="T30" fmla="*/ 4 w 350"/>
                <a:gd name="T31" fmla="*/ 3 h 147"/>
                <a:gd name="T32" fmla="*/ 3 w 350"/>
                <a:gd name="T33" fmla="*/ 3 h 147"/>
                <a:gd name="T34" fmla="*/ 3 w 350"/>
                <a:gd name="T35" fmla="*/ 3 h 147"/>
                <a:gd name="T36" fmla="*/ 2 w 350"/>
                <a:gd name="T37" fmla="*/ 4 h 147"/>
                <a:gd name="T38" fmla="*/ 2 w 350"/>
                <a:gd name="T39" fmla="*/ 4 h 147"/>
                <a:gd name="T40" fmla="*/ 1 w 350"/>
                <a:gd name="T41" fmla="*/ 4 h 147"/>
                <a:gd name="T42" fmla="*/ 1 w 350"/>
                <a:gd name="T43" fmla="*/ 4 h 147"/>
                <a:gd name="T44" fmla="*/ 0 w 350"/>
                <a:gd name="T45" fmla="*/ 3 h 147"/>
                <a:gd name="T46" fmla="*/ 1 w 350"/>
                <a:gd name="T47" fmla="*/ 3 h 147"/>
                <a:gd name="T48" fmla="*/ 1 w 350"/>
                <a:gd name="T49" fmla="*/ 3 h 147"/>
                <a:gd name="T50" fmla="*/ 2 w 350"/>
                <a:gd name="T51" fmla="*/ 3 h 147"/>
                <a:gd name="T52" fmla="*/ 2 w 350"/>
                <a:gd name="T53" fmla="*/ 3 h 147"/>
                <a:gd name="T54" fmla="*/ 3 w 350"/>
                <a:gd name="T55" fmla="*/ 2 h 147"/>
                <a:gd name="T56" fmla="*/ 3 w 350"/>
                <a:gd name="T57" fmla="*/ 2 h 147"/>
                <a:gd name="T58" fmla="*/ 4 w 350"/>
                <a:gd name="T59" fmla="*/ 2 h 147"/>
                <a:gd name="T60" fmla="*/ 5 w 350"/>
                <a:gd name="T61" fmla="*/ 2 h 147"/>
                <a:gd name="T62" fmla="*/ 5 w 350"/>
                <a:gd name="T63" fmla="*/ 2 h 147"/>
                <a:gd name="T64" fmla="*/ 6 w 350"/>
                <a:gd name="T65" fmla="*/ 1 h 147"/>
                <a:gd name="T66" fmla="*/ 6 w 350"/>
                <a:gd name="T67" fmla="*/ 1 h 147"/>
                <a:gd name="T68" fmla="*/ 6 w 350"/>
                <a:gd name="T69" fmla="*/ 1 h 147"/>
                <a:gd name="T70" fmla="*/ 7 w 350"/>
                <a:gd name="T71" fmla="*/ 1 h 147"/>
                <a:gd name="T72" fmla="*/ 7 w 350"/>
                <a:gd name="T73" fmla="*/ 1 h 147"/>
                <a:gd name="T74" fmla="*/ 8 w 350"/>
                <a:gd name="T75" fmla="*/ 1 h 147"/>
                <a:gd name="T76" fmla="*/ 9 w 350"/>
                <a:gd name="T77" fmla="*/ 0 h 147"/>
                <a:gd name="T78" fmla="*/ 9 w 350"/>
                <a:gd name="T79" fmla="*/ 0 h 147"/>
                <a:gd name="T80" fmla="*/ 10 w 350"/>
                <a:gd name="T81" fmla="*/ 0 h 147"/>
                <a:gd name="T82" fmla="*/ 10 w 350"/>
                <a:gd name="T83" fmla="*/ 0 h 147"/>
                <a:gd name="T84" fmla="*/ 11 w 350"/>
                <a:gd name="T85" fmla="*/ 0 h 147"/>
                <a:gd name="T86" fmla="*/ 11 w 350"/>
                <a:gd name="T87" fmla="*/ 0 h 14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0"/>
                <a:gd name="T133" fmla="*/ 0 h 147"/>
                <a:gd name="T134" fmla="*/ 350 w 350"/>
                <a:gd name="T135" fmla="*/ 147 h 14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0" h="147">
                  <a:moveTo>
                    <a:pt x="348" y="0"/>
                  </a:moveTo>
                  <a:lnTo>
                    <a:pt x="348" y="14"/>
                  </a:lnTo>
                  <a:lnTo>
                    <a:pt x="350" y="25"/>
                  </a:lnTo>
                  <a:lnTo>
                    <a:pt x="341" y="27"/>
                  </a:lnTo>
                  <a:lnTo>
                    <a:pt x="333" y="29"/>
                  </a:lnTo>
                  <a:lnTo>
                    <a:pt x="323" y="33"/>
                  </a:lnTo>
                  <a:lnTo>
                    <a:pt x="316" y="37"/>
                  </a:lnTo>
                  <a:lnTo>
                    <a:pt x="308" y="38"/>
                  </a:lnTo>
                  <a:lnTo>
                    <a:pt x="299" y="40"/>
                  </a:lnTo>
                  <a:lnTo>
                    <a:pt x="291" y="44"/>
                  </a:lnTo>
                  <a:lnTo>
                    <a:pt x="284" y="46"/>
                  </a:lnTo>
                  <a:lnTo>
                    <a:pt x="274" y="50"/>
                  </a:lnTo>
                  <a:lnTo>
                    <a:pt x="266" y="52"/>
                  </a:lnTo>
                  <a:lnTo>
                    <a:pt x="257" y="54"/>
                  </a:lnTo>
                  <a:lnTo>
                    <a:pt x="249" y="57"/>
                  </a:lnTo>
                  <a:lnTo>
                    <a:pt x="242" y="61"/>
                  </a:lnTo>
                  <a:lnTo>
                    <a:pt x="234" y="65"/>
                  </a:lnTo>
                  <a:lnTo>
                    <a:pt x="227" y="67"/>
                  </a:lnTo>
                  <a:lnTo>
                    <a:pt x="219" y="71"/>
                  </a:lnTo>
                  <a:lnTo>
                    <a:pt x="209" y="71"/>
                  </a:lnTo>
                  <a:lnTo>
                    <a:pt x="204" y="75"/>
                  </a:lnTo>
                  <a:lnTo>
                    <a:pt x="196" y="76"/>
                  </a:lnTo>
                  <a:lnTo>
                    <a:pt x="189" y="80"/>
                  </a:lnTo>
                  <a:lnTo>
                    <a:pt x="181" y="82"/>
                  </a:lnTo>
                  <a:lnTo>
                    <a:pt x="173" y="86"/>
                  </a:lnTo>
                  <a:lnTo>
                    <a:pt x="168" y="88"/>
                  </a:lnTo>
                  <a:lnTo>
                    <a:pt x="160" y="92"/>
                  </a:lnTo>
                  <a:lnTo>
                    <a:pt x="154" y="94"/>
                  </a:lnTo>
                  <a:lnTo>
                    <a:pt x="147" y="95"/>
                  </a:lnTo>
                  <a:lnTo>
                    <a:pt x="139" y="97"/>
                  </a:lnTo>
                  <a:lnTo>
                    <a:pt x="133" y="99"/>
                  </a:lnTo>
                  <a:lnTo>
                    <a:pt x="122" y="105"/>
                  </a:lnTo>
                  <a:lnTo>
                    <a:pt x="111" y="111"/>
                  </a:lnTo>
                  <a:lnTo>
                    <a:pt x="97" y="114"/>
                  </a:lnTo>
                  <a:lnTo>
                    <a:pt x="88" y="116"/>
                  </a:lnTo>
                  <a:lnTo>
                    <a:pt x="76" y="120"/>
                  </a:lnTo>
                  <a:lnTo>
                    <a:pt x="67" y="124"/>
                  </a:lnTo>
                  <a:lnTo>
                    <a:pt x="55" y="128"/>
                  </a:lnTo>
                  <a:lnTo>
                    <a:pt x="48" y="130"/>
                  </a:lnTo>
                  <a:lnTo>
                    <a:pt x="42" y="132"/>
                  </a:lnTo>
                  <a:lnTo>
                    <a:pt x="35" y="135"/>
                  </a:lnTo>
                  <a:lnTo>
                    <a:pt x="23" y="139"/>
                  </a:lnTo>
                  <a:lnTo>
                    <a:pt x="14" y="143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6" y="122"/>
                  </a:lnTo>
                  <a:lnTo>
                    <a:pt x="14" y="118"/>
                  </a:lnTo>
                  <a:lnTo>
                    <a:pt x="27" y="114"/>
                  </a:lnTo>
                  <a:lnTo>
                    <a:pt x="33" y="111"/>
                  </a:lnTo>
                  <a:lnTo>
                    <a:pt x="40" y="109"/>
                  </a:lnTo>
                  <a:lnTo>
                    <a:pt x="48" y="107"/>
                  </a:lnTo>
                  <a:lnTo>
                    <a:pt x="59" y="103"/>
                  </a:lnTo>
                  <a:lnTo>
                    <a:pt x="69" y="99"/>
                  </a:lnTo>
                  <a:lnTo>
                    <a:pt x="80" y="95"/>
                  </a:lnTo>
                  <a:lnTo>
                    <a:pt x="92" y="94"/>
                  </a:lnTo>
                  <a:lnTo>
                    <a:pt x="103" y="90"/>
                  </a:lnTo>
                  <a:lnTo>
                    <a:pt x="114" y="82"/>
                  </a:lnTo>
                  <a:lnTo>
                    <a:pt x="126" y="78"/>
                  </a:lnTo>
                  <a:lnTo>
                    <a:pt x="133" y="75"/>
                  </a:lnTo>
                  <a:lnTo>
                    <a:pt x="139" y="73"/>
                  </a:lnTo>
                  <a:lnTo>
                    <a:pt x="147" y="71"/>
                  </a:lnTo>
                  <a:lnTo>
                    <a:pt x="154" y="69"/>
                  </a:lnTo>
                  <a:lnTo>
                    <a:pt x="160" y="65"/>
                  </a:lnTo>
                  <a:lnTo>
                    <a:pt x="168" y="63"/>
                  </a:lnTo>
                  <a:lnTo>
                    <a:pt x="175" y="61"/>
                  </a:lnTo>
                  <a:lnTo>
                    <a:pt x="183" y="57"/>
                  </a:lnTo>
                  <a:lnTo>
                    <a:pt x="189" y="54"/>
                  </a:lnTo>
                  <a:lnTo>
                    <a:pt x="196" y="54"/>
                  </a:lnTo>
                  <a:lnTo>
                    <a:pt x="204" y="50"/>
                  </a:lnTo>
                  <a:lnTo>
                    <a:pt x="213" y="48"/>
                  </a:lnTo>
                  <a:lnTo>
                    <a:pt x="221" y="44"/>
                  </a:lnTo>
                  <a:lnTo>
                    <a:pt x="227" y="42"/>
                  </a:lnTo>
                  <a:lnTo>
                    <a:pt x="234" y="38"/>
                  </a:lnTo>
                  <a:lnTo>
                    <a:pt x="244" y="37"/>
                  </a:lnTo>
                  <a:lnTo>
                    <a:pt x="251" y="33"/>
                  </a:lnTo>
                  <a:lnTo>
                    <a:pt x="259" y="29"/>
                  </a:lnTo>
                  <a:lnTo>
                    <a:pt x="268" y="27"/>
                  </a:lnTo>
                  <a:lnTo>
                    <a:pt x="278" y="25"/>
                  </a:lnTo>
                  <a:lnTo>
                    <a:pt x="285" y="21"/>
                  </a:lnTo>
                  <a:lnTo>
                    <a:pt x="295" y="19"/>
                  </a:lnTo>
                  <a:lnTo>
                    <a:pt x="303" y="16"/>
                  </a:lnTo>
                  <a:lnTo>
                    <a:pt x="312" y="12"/>
                  </a:lnTo>
                  <a:lnTo>
                    <a:pt x="320" y="8"/>
                  </a:lnTo>
                  <a:lnTo>
                    <a:pt x="329" y="6"/>
                  </a:lnTo>
                  <a:lnTo>
                    <a:pt x="339" y="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5" name="Freeform 222"/>
            <p:cNvSpPr>
              <a:spLocks/>
            </p:cNvSpPr>
            <p:nvPr/>
          </p:nvSpPr>
          <p:spPr bwMode="auto">
            <a:xfrm>
              <a:off x="1200" y="4064"/>
              <a:ext cx="143" cy="60"/>
            </a:xfrm>
            <a:custGeom>
              <a:avLst/>
              <a:gdLst>
                <a:gd name="T0" fmla="*/ 9 w 285"/>
                <a:gd name="T1" fmla="*/ 1 h 120"/>
                <a:gd name="T2" fmla="*/ 9 w 285"/>
                <a:gd name="T3" fmla="*/ 1 h 120"/>
                <a:gd name="T4" fmla="*/ 9 w 285"/>
                <a:gd name="T5" fmla="*/ 1 h 120"/>
                <a:gd name="T6" fmla="*/ 8 w 285"/>
                <a:gd name="T7" fmla="*/ 1 h 120"/>
                <a:gd name="T8" fmla="*/ 8 w 285"/>
                <a:gd name="T9" fmla="*/ 2 h 120"/>
                <a:gd name="T10" fmla="*/ 7 w 285"/>
                <a:gd name="T11" fmla="*/ 2 h 120"/>
                <a:gd name="T12" fmla="*/ 7 w 285"/>
                <a:gd name="T13" fmla="*/ 2 h 120"/>
                <a:gd name="T14" fmla="*/ 6 w 285"/>
                <a:gd name="T15" fmla="*/ 2 h 120"/>
                <a:gd name="T16" fmla="*/ 6 w 285"/>
                <a:gd name="T17" fmla="*/ 3 h 120"/>
                <a:gd name="T18" fmla="*/ 5 w 285"/>
                <a:gd name="T19" fmla="*/ 3 h 120"/>
                <a:gd name="T20" fmla="*/ 4 w 285"/>
                <a:gd name="T21" fmla="*/ 3 h 120"/>
                <a:gd name="T22" fmla="*/ 4 w 285"/>
                <a:gd name="T23" fmla="*/ 3 h 120"/>
                <a:gd name="T24" fmla="*/ 3 w 285"/>
                <a:gd name="T25" fmla="*/ 3 h 120"/>
                <a:gd name="T26" fmla="*/ 2 w 285"/>
                <a:gd name="T27" fmla="*/ 4 h 120"/>
                <a:gd name="T28" fmla="*/ 2 w 285"/>
                <a:gd name="T29" fmla="*/ 4 h 120"/>
                <a:gd name="T30" fmla="*/ 2 w 285"/>
                <a:gd name="T31" fmla="*/ 4 h 120"/>
                <a:gd name="T32" fmla="*/ 1 w 285"/>
                <a:gd name="T33" fmla="*/ 4 h 120"/>
                <a:gd name="T34" fmla="*/ 1 w 285"/>
                <a:gd name="T35" fmla="*/ 4 h 120"/>
                <a:gd name="T36" fmla="*/ 0 w 285"/>
                <a:gd name="T37" fmla="*/ 4 h 120"/>
                <a:gd name="T38" fmla="*/ 1 w 285"/>
                <a:gd name="T39" fmla="*/ 4 h 120"/>
                <a:gd name="T40" fmla="*/ 1 w 285"/>
                <a:gd name="T41" fmla="*/ 3 h 120"/>
                <a:gd name="T42" fmla="*/ 1 w 285"/>
                <a:gd name="T43" fmla="*/ 3 h 120"/>
                <a:gd name="T44" fmla="*/ 2 w 285"/>
                <a:gd name="T45" fmla="*/ 3 h 120"/>
                <a:gd name="T46" fmla="*/ 2 w 285"/>
                <a:gd name="T47" fmla="*/ 3 h 120"/>
                <a:gd name="T48" fmla="*/ 3 w 285"/>
                <a:gd name="T49" fmla="*/ 3 h 120"/>
                <a:gd name="T50" fmla="*/ 4 w 285"/>
                <a:gd name="T51" fmla="*/ 2 h 120"/>
                <a:gd name="T52" fmla="*/ 4 w 285"/>
                <a:gd name="T53" fmla="*/ 2 h 120"/>
                <a:gd name="T54" fmla="*/ 5 w 285"/>
                <a:gd name="T55" fmla="*/ 2 h 120"/>
                <a:gd name="T56" fmla="*/ 6 w 285"/>
                <a:gd name="T57" fmla="*/ 2 h 120"/>
                <a:gd name="T58" fmla="*/ 7 w 285"/>
                <a:gd name="T59" fmla="*/ 1 h 120"/>
                <a:gd name="T60" fmla="*/ 7 w 285"/>
                <a:gd name="T61" fmla="*/ 1 h 120"/>
                <a:gd name="T62" fmla="*/ 7 w 285"/>
                <a:gd name="T63" fmla="*/ 1 h 120"/>
                <a:gd name="T64" fmla="*/ 8 w 285"/>
                <a:gd name="T65" fmla="*/ 1 h 120"/>
                <a:gd name="T66" fmla="*/ 8 w 285"/>
                <a:gd name="T67" fmla="*/ 1 h 120"/>
                <a:gd name="T68" fmla="*/ 9 w 285"/>
                <a:gd name="T69" fmla="*/ 1 h 120"/>
                <a:gd name="T70" fmla="*/ 9 w 285"/>
                <a:gd name="T71" fmla="*/ 0 h 1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85"/>
                <a:gd name="T109" fmla="*/ 0 h 120"/>
                <a:gd name="T110" fmla="*/ 285 w 285"/>
                <a:gd name="T111" fmla="*/ 120 h 1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85" h="120">
                  <a:moveTo>
                    <a:pt x="283" y="0"/>
                  </a:moveTo>
                  <a:lnTo>
                    <a:pt x="283" y="11"/>
                  </a:lnTo>
                  <a:lnTo>
                    <a:pt x="285" y="23"/>
                  </a:lnTo>
                  <a:lnTo>
                    <a:pt x="277" y="23"/>
                  </a:lnTo>
                  <a:lnTo>
                    <a:pt x="271" y="27"/>
                  </a:lnTo>
                  <a:lnTo>
                    <a:pt x="264" y="28"/>
                  </a:lnTo>
                  <a:lnTo>
                    <a:pt x="256" y="30"/>
                  </a:lnTo>
                  <a:lnTo>
                    <a:pt x="249" y="32"/>
                  </a:lnTo>
                  <a:lnTo>
                    <a:pt x="243" y="36"/>
                  </a:lnTo>
                  <a:lnTo>
                    <a:pt x="235" y="36"/>
                  </a:lnTo>
                  <a:lnTo>
                    <a:pt x="228" y="40"/>
                  </a:lnTo>
                  <a:lnTo>
                    <a:pt x="222" y="42"/>
                  </a:lnTo>
                  <a:lnTo>
                    <a:pt x="214" y="46"/>
                  </a:lnTo>
                  <a:lnTo>
                    <a:pt x="207" y="47"/>
                  </a:lnTo>
                  <a:lnTo>
                    <a:pt x="201" y="49"/>
                  </a:lnTo>
                  <a:lnTo>
                    <a:pt x="188" y="55"/>
                  </a:lnTo>
                  <a:lnTo>
                    <a:pt x="176" y="61"/>
                  </a:lnTo>
                  <a:lnTo>
                    <a:pt x="163" y="65"/>
                  </a:lnTo>
                  <a:lnTo>
                    <a:pt x="152" y="68"/>
                  </a:lnTo>
                  <a:lnTo>
                    <a:pt x="140" y="72"/>
                  </a:lnTo>
                  <a:lnTo>
                    <a:pt x="129" y="76"/>
                  </a:lnTo>
                  <a:lnTo>
                    <a:pt x="117" y="80"/>
                  </a:lnTo>
                  <a:lnTo>
                    <a:pt x="108" y="84"/>
                  </a:lnTo>
                  <a:lnTo>
                    <a:pt x="98" y="87"/>
                  </a:lnTo>
                  <a:lnTo>
                    <a:pt x="89" y="91"/>
                  </a:lnTo>
                  <a:lnTo>
                    <a:pt x="79" y="93"/>
                  </a:lnTo>
                  <a:lnTo>
                    <a:pt x="70" y="97"/>
                  </a:lnTo>
                  <a:lnTo>
                    <a:pt x="62" y="99"/>
                  </a:lnTo>
                  <a:lnTo>
                    <a:pt x="55" y="103"/>
                  </a:lnTo>
                  <a:lnTo>
                    <a:pt x="47" y="103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0" y="114"/>
                  </a:lnTo>
                  <a:lnTo>
                    <a:pt x="15" y="118"/>
                  </a:lnTo>
                  <a:lnTo>
                    <a:pt x="9" y="118"/>
                  </a:lnTo>
                  <a:lnTo>
                    <a:pt x="9" y="120"/>
                  </a:lnTo>
                  <a:lnTo>
                    <a:pt x="0" y="99"/>
                  </a:lnTo>
                  <a:lnTo>
                    <a:pt x="5" y="97"/>
                  </a:lnTo>
                  <a:lnTo>
                    <a:pt x="11" y="93"/>
                  </a:lnTo>
                  <a:lnTo>
                    <a:pt x="20" y="91"/>
                  </a:lnTo>
                  <a:lnTo>
                    <a:pt x="26" y="89"/>
                  </a:lnTo>
                  <a:lnTo>
                    <a:pt x="32" y="85"/>
                  </a:lnTo>
                  <a:lnTo>
                    <a:pt x="39" y="84"/>
                  </a:lnTo>
                  <a:lnTo>
                    <a:pt x="47" y="82"/>
                  </a:lnTo>
                  <a:lnTo>
                    <a:pt x="55" y="78"/>
                  </a:lnTo>
                  <a:lnTo>
                    <a:pt x="62" y="74"/>
                  </a:lnTo>
                  <a:lnTo>
                    <a:pt x="70" y="72"/>
                  </a:lnTo>
                  <a:lnTo>
                    <a:pt x="81" y="70"/>
                  </a:lnTo>
                  <a:lnTo>
                    <a:pt x="91" y="66"/>
                  </a:lnTo>
                  <a:lnTo>
                    <a:pt x="100" y="63"/>
                  </a:lnTo>
                  <a:lnTo>
                    <a:pt x="112" y="59"/>
                  </a:lnTo>
                  <a:lnTo>
                    <a:pt x="123" y="55"/>
                  </a:lnTo>
                  <a:lnTo>
                    <a:pt x="133" y="49"/>
                  </a:lnTo>
                  <a:lnTo>
                    <a:pt x="144" y="47"/>
                  </a:lnTo>
                  <a:lnTo>
                    <a:pt x="157" y="42"/>
                  </a:lnTo>
                  <a:lnTo>
                    <a:pt x="171" y="38"/>
                  </a:lnTo>
                  <a:lnTo>
                    <a:pt x="182" y="32"/>
                  </a:lnTo>
                  <a:lnTo>
                    <a:pt x="197" y="28"/>
                  </a:lnTo>
                  <a:lnTo>
                    <a:pt x="203" y="27"/>
                  </a:lnTo>
                  <a:lnTo>
                    <a:pt x="209" y="23"/>
                  </a:lnTo>
                  <a:lnTo>
                    <a:pt x="216" y="21"/>
                  </a:lnTo>
                  <a:lnTo>
                    <a:pt x="224" y="19"/>
                  </a:lnTo>
                  <a:lnTo>
                    <a:pt x="230" y="15"/>
                  </a:lnTo>
                  <a:lnTo>
                    <a:pt x="237" y="13"/>
                  </a:lnTo>
                  <a:lnTo>
                    <a:pt x="245" y="11"/>
                  </a:lnTo>
                  <a:lnTo>
                    <a:pt x="252" y="9"/>
                  </a:lnTo>
                  <a:lnTo>
                    <a:pt x="260" y="6"/>
                  </a:lnTo>
                  <a:lnTo>
                    <a:pt x="268" y="4"/>
                  </a:lnTo>
                  <a:lnTo>
                    <a:pt x="273" y="2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6" name="Freeform 223"/>
            <p:cNvSpPr>
              <a:spLocks/>
            </p:cNvSpPr>
            <p:nvPr/>
          </p:nvSpPr>
          <p:spPr bwMode="auto">
            <a:xfrm>
              <a:off x="1237" y="4095"/>
              <a:ext cx="110" cy="50"/>
            </a:xfrm>
            <a:custGeom>
              <a:avLst/>
              <a:gdLst>
                <a:gd name="T0" fmla="*/ 7 w 218"/>
                <a:gd name="T1" fmla="*/ 0 h 99"/>
                <a:gd name="T2" fmla="*/ 7 w 218"/>
                <a:gd name="T3" fmla="*/ 1 h 99"/>
                <a:gd name="T4" fmla="*/ 7 w 218"/>
                <a:gd name="T5" fmla="*/ 1 h 99"/>
                <a:gd name="T6" fmla="*/ 7 w 218"/>
                <a:gd name="T7" fmla="*/ 1 h 99"/>
                <a:gd name="T8" fmla="*/ 7 w 218"/>
                <a:gd name="T9" fmla="*/ 1 h 99"/>
                <a:gd name="T10" fmla="*/ 6 w 218"/>
                <a:gd name="T11" fmla="*/ 2 h 99"/>
                <a:gd name="T12" fmla="*/ 6 w 218"/>
                <a:gd name="T13" fmla="*/ 2 h 99"/>
                <a:gd name="T14" fmla="*/ 6 w 218"/>
                <a:gd name="T15" fmla="*/ 2 h 99"/>
                <a:gd name="T16" fmla="*/ 5 w 218"/>
                <a:gd name="T17" fmla="*/ 2 h 99"/>
                <a:gd name="T18" fmla="*/ 5 w 218"/>
                <a:gd name="T19" fmla="*/ 2 h 99"/>
                <a:gd name="T20" fmla="*/ 5 w 218"/>
                <a:gd name="T21" fmla="*/ 2 h 99"/>
                <a:gd name="T22" fmla="*/ 4 w 218"/>
                <a:gd name="T23" fmla="*/ 2 h 99"/>
                <a:gd name="T24" fmla="*/ 4 w 218"/>
                <a:gd name="T25" fmla="*/ 2 h 99"/>
                <a:gd name="T26" fmla="*/ 4 w 218"/>
                <a:gd name="T27" fmla="*/ 2 h 99"/>
                <a:gd name="T28" fmla="*/ 4 w 218"/>
                <a:gd name="T29" fmla="*/ 2 h 99"/>
                <a:gd name="T30" fmla="*/ 3 w 218"/>
                <a:gd name="T31" fmla="*/ 3 h 99"/>
                <a:gd name="T32" fmla="*/ 3 w 218"/>
                <a:gd name="T33" fmla="*/ 3 h 99"/>
                <a:gd name="T34" fmla="*/ 3 w 218"/>
                <a:gd name="T35" fmla="*/ 3 h 99"/>
                <a:gd name="T36" fmla="*/ 3 w 218"/>
                <a:gd name="T37" fmla="*/ 3 h 99"/>
                <a:gd name="T38" fmla="*/ 2 w 218"/>
                <a:gd name="T39" fmla="*/ 3 h 99"/>
                <a:gd name="T40" fmla="*/ 2 w 218"/>
                <a:gd name="T41" fmla="*/ 3 h 99"/>
                <a:gd name="T42" fmla="*/ 2 w 218"/>
                <a:gd name="T43" fmla="*/ 3 h 99"/>
                <a:gd name="T44" fmla="*/ 2 w 218"/>
                <a:gd name="T45" fmla="*/ 3 h 99"/>
                <a:gd name="T46" fmla="*/ 1 w 218"/>
                <a:gd name="T47" fmla="*/ 3 h 99"/>
                <a:gd name="T48" fmla="*/ 1 w 218"/>
                <a:gd name="T49" fmla="*/ 3 h 99"/>
                <a:gd name="T50" fmla="*/ 1 w 218"/>
                <a:gd name="T51" fmla="*/ 3 h 99"/>
                <a:gd name="T52" fmla="*/ 1 w 218"/>
                <a:gd name="T53" fmla="*/ 4 h 99"/>
                <a:gd name="T54" fmla="*/ 1 w 218"/>
                <a:gd name="T55" fmla="*/ 4 h 99"/>
                <a:gd name="T56" fmla="*/ 1 w 218"/>
                <a:gd name="T57" fmla="*/ 4 h 99"/>
                <a:gd name="T58" fmla="*/ 1 w 218"/>
                <a:gd name="T59" fmla="*/ 3 h 99"/>
                <a:gd name="T60" fmla="*/ 1 w 218"/>
                <a:gd name="T61" fmla="*/ 3 h 99"/>
                <a:gd name="T62" fmla="*/ 0 w 218"/>
                <a:gd name="T63" fmla="*/ 3 h 99"/>
                <a:gd name="T64" fmla="*/ 0 w 218"/>
                <a:gd name="T65" fmla="*/ 3 h 99"/>
                <a:gd name="T66" fmla="*/ 0 w 218"/>
                <a:gd name="T67" fmla="*/ 3 h 99"/>
                <a:gd name="T68" fmla="*/ 1 w 218"/>
                <a:gd name="T69" fmla="*/ 3 h 99"/>
                <a:gd name="T70" fmla="*/ 1 w 218"/>
                <a:gd name="T71" fmla="*/ 3 h 99"/>
                <a:gd name="T72" fmla="*/ 1 w 218"/>
                <a:gd name="T73" fmla="*/ 3 h 99"/>
                <a:gd name="T74" fmla="*/ 1 w 218"/>
                <a:gd name="T75" fmla="*/ 3 h 99"/>
                <a:gd name="T76" fmla="*/ 2 w 218"/>
                <a:gd name="T77" fmla="*/ 2 h 99"/>
                <a:gd name="T78" fmla="*/ 2 w 218"/>
                <a:gd name="T79" fmla="*/ 2 h 99"/>
                <a:gd name="T80" fmla="*/ 2 w 218"/>
                <a:gd name="T81" fmla="*/ 2 h 99"/>
                <a:gd name="T82" fmla="*/ 2 w 218"/>
                <a:gd name="T83" fmla="*/ 2 h 99"/>
                <a:gd name="T84" fmla="*/ 2 w 218"/>
                <a:gd name="T85" fmla="*/ 2 h 99"/>
                <a:gd name="T86" fmla="*/ 3 w 218"/>
                <a:gd name="T87" fmla="*/ 2 h 99"/>
                <a:gd name="T88" fmla="*/ 3 w 218"/>
                <a:gd name="T89" fmla="*/ 2 h 99"/>
                <a:gd name="T90" fmla="*/ 3 w 218"/>
                <a:gd name="T91" fmla="*/ 2 h 99"/>
                <a:gd name="T92" fmla="*/ 3 w 218"/>
                <a:gd name="T93" fmla="*/ 2 h 99"/>
                <a:gd name="T94" fmla="*/ 4 w 218"/>
                <a:gd name="T95" fmla="*/ 2 h 99"/>
                <a:gd name="T96" fmla="*/ 4 w 218"/>
                <a:gd name="T97" fmla="*/ 2 h 99"/>
                <a:gd name="T98" fmla="*/ 4 w 218"/>
                <a:gd name="T99" fmla="*/ 2 h 99"/>
                <a:gd name="T100" fmla="*/ 5 w 218"/>
                <a:gd name="T101" fmla="*/ 1 h 99"/>
                <a:gd name="T102" fmla="*/ 5 w 218"/>
                <a:gd name="T103" fmla="*/ 1 h 99"/>
                <a:gd name="T104" fmla="*/ 5 w 218"/>
                <a:gd name="T105" fmla="*/ 1 h 99"/>
                <a:gd name="T106" fmla="*/ 5 w 218"/>
                <a:gd name="T107" fmla="*/ 1 h 99"/>
                <a:gd name="T108" fmla="*/ 6 w 218"/>
                <a:gd name="T109" fmla="*/ 1 h 99"/>
                <a:gd name="T110" fmla="*/ 6 w 218"/>
                <a:gd name="T111" fmla="*/ 1 h 99"/>
                <a:gd name="T112" fmla="*/ 6 w 218"/>
                <a:gd name="T113" fmla="*/ 1 h 99"/>
                <a:gd name="T114" fmla="*/ 7 w 218"/>
                <a:gd name="T115" fmla="*/ 1 h 99"/>
                <a:gd name="T116" fmla="*/ 7 w 218"/>
                <a:gd name="T117" fmla="*/ 0 h 99"/>
                <a:gd name="T118" fmla="*/ 7 w 218"/>
                <a:gd name="T119" fmla="*/ 0 h 9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18"/>
                <a:gd name="T181" fmla="*/ 0 h 99"/>
                <a:gd name="T182" fmla="*/ 218 w 218"/>
                <a:gd name="T183" fmla="*/ 99 h 9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18" h="99">
                  <a:moveTo>
                    <a:pt x="214" y="0"/>
                  </a:moveTo>
                  <a:lnTo>
                    <a:pt x="214" y="11"/>
                  </a:lnTo>
                  <a:lnTo>
                    <a:pt x="218" y="24"/>
                  </a:lnTo>
                  <a:lnTo>
                    <a:pt x="207" y="26"/>
                  </a:lnTo>
                  <a:lnTo>
                    <a:pt x="195" y="30"/>
                  </a:lnTo>
                  <a:lnTo>
                    <a:pt x="184" y="34"/>
                  </a:lnTo>
                  <a:lnTo>
                    <a:pt x="173" y="38"/>
                  </a:lnTo>
                  <a:lnTo>
                    <a:pt x="161" y="41"/>
                  </a:lnTo>
                  <a:lnTo>
                    <a:pt x="152" y="45"/>
                  </a:lnTo>
                  <a:lnTo>
                    <a:pt x="140" y="49"/>
                  </a:lnTo>
                  <a:lnTo>
                    <a:pt x="133" y="53"/>
                  </a:lnTo>
                  <a:lnTo>
                    <a:pt x="123" y="55"/>
                  </a:lnTo>
                  <a:lnTo>
                    <a:pt x="114" y="59"/>
                  </a:lnTo>
                  <a:lnTo>
                    <a:pt x="104" y="60"/>
                  </a:lnTo>
                  <a:lnTo>
                    <a:pt x="97" y="64"/>
                  </a:lnTo>
                  <a:lnTo>
                    <a:pt x="87" y="68"/>
                  </a:lnTo>
                  <a:lnTo>
                    <a:pt x="80" y="70"/>
                  </a:lnTo>
                  <a:lnTo>
                    <a:pt x="72" y="72"/>
                  </a:lnTo>
                  <a:lnTo>
                    <a:pt x="66" y="76"/>
                  </a:lnTo>
                  <a:lnTo>
                    <a:pt x="59" y="78"/>
                  </a:lnTo>
                  <a:lnTo>
                    <a:pt x="51" y="80"/>
                  </a:lnTo>
                  <a:lnTo>
                    <a:pt x="45" y="81"/>
                  </a:lnTo>
                  <a:lnTo>
                    <a:pt x="40" y="85"/>
                  </a:lnTo>
                  <a:lnTo>
                    <a:pt x="28" y="89"/>
                  </a:lnTo>
                  <a:lnTo>
                    <a:pt x="21" y="93"/>
                  </a:lnTo>
                  <a:lnTo>
                    <a:pt x="13" y="93"/>
                  </a:lnTo>
                  <a:lnTo>
                    <a:pt x="11" y="97"/>
                  </a:lnTo>
                  <a:lnTo>
                    <a:pt x="7" y="97"/>
                  </a:lnTo>
                  <a:lnTo>
                    <a:pt x="7" y="99"/>
                  </a:lnTo>
                  <a:lnTo>
                    <a:pt x="3" y="95"/>
                  </a:lnTo>
                  <a:lnTo>
                    <a:pt x="3" y="87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3" y="76"/>
                  </a:lnTo>
                  <a:lnTo>
                    <a:pt x="7" y="72"/>
                  </a:lnTo>
                  <a:lnTo>
                    <a:pt x="15" y="72"/>
                  </a:lnTo>
                  <a:lnTo>
                    <a:pt x="22" y="68"/>
                  </a:lnTo>
                  <a:lnTo>
                    <a:pt x="34" y="64"/>
                  </a:lnTo>
                  <a:lnTo>
                    <a:pt x="40" y="60"/>
                  </a:lnTo>
                  <a:lnTo>
                    <a:pt x="45" y="59"/>
                  </a:lnTo>
                  <a:lnTo>
                    <a:pt x="53" y="57"/>
                  </a:lnTo>
                  <a:lnTo>
                    <a:pt x="61" y="55"/>
                  </a:lnTo>
                  <a:lnTo>
                    <a:pt x="66" y="51"/>
                  </a:lnTo>
                  <a:lnTo>
                    <a:pt x="74" y="49"/>
                  </a:lnTo>
                  <a:lnTo>
                    <a:pt x="83" y="45"/>
                  </a:lnTo>
                  <a:lnTo>
                    <a:pt x="91" y="43"/>
                  </a:lnTo>
                  <a:lnTo>
                    <a:pt x="99" y="40"/>
                  </a:lnTo>
                  <a:lnTo>
                    <a:pt x="108" y="36"/>
                  </a:lnTo>
                  <a:lnTo>
                    <a:pt x="118" y="34"/>
                  </a:lnTo>
                  <a:lnTo>
                    <a:pt x="129" y="30"/>
                  </a:lnTo>
                  <a:lnTo>
                    <a:pt x="137" y="26"/>
                  </a:lnTo>
                  <a:lnTo>
                    <a:pt x="148" y="22"/>
                  </a:lnTo>
                  <a:lnTo>
                    <a:pt x="157" y="19"/>
                  </a:lnTo>
                  <a:lnTo>
                    <a:pt x="169" y="15"/>
                  </a:lnTo>
                  <a:lnTo>
                    <a:pt x="178" y="11"/>
                  </a:lnTo>
                  <a:lnTo>
                    <a:pt x="190" y="7"/>
                  </a:lnTo>
                  <a:lnTo>
                    <a:pt x="203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7" name="Freeform 224"/>
            <p:cNvSpPr>
              <a:spLocks/>
            </p:cNvSpPr>
            <p:nvPr/>
          </p:nvSpPr>
          <p:spPr bwMode="auto">
            <a:xfrm>
              <a:off x="825" y="3873"/>
              <a:ext cx="404" cy="118"/>
            </a:xfrm>
            <a:custGeom>
              <a:avLst/>
              <a:gdLst>
                <a:gd name="T0" fmla="*/ 26 w 808"/>
                <a:gd name="T1" fmla="*/ 0 h 236"/>
                <a:gd name="T2" fmla="*/ 25 w 808"/>
                <a:gd name="T3" fmla="*/ 1 h 236"/>
                <a:gd name="T4" fmla="*/ 25 w 808"/>
                <a:gd name="T5" fmla="*/ 1 h 236"/>
                <a:gd name="T6" fmla="*/ 24 w 808"/>
                <a:gd name="T7" fmla="*/ 1 h 236"/>
                <a:gd name="T8" fmla="*/ 24 w 808"/>
                <a:gd name="T9" fmla="*/ 1 h 236"/>
                <a:gd name="T10" fmla="*/ 23 w 808"/>
                <a:gd name="T11" fmla="*/ 1 h 236"/>
                <a:gd name="T12" fmla="*/ 22 w 808"/>
                <a:gd name="T13" fmla="*/ 2 h 236"/>
                <a:gd name="T14" fmla="*/ 21 w 808"/>
                <a:gd name="T15" fmla="*/ 2 h 236"/>
                <a:gd name="T16" fmla="*/ 20 w 808"/>
                <a:gd name="T17" fmla="*/ 2 h 236"/>
                <a:gd name="T18" fmla="*/ 19 w 808"/>
                <a:gd name="T19" fmla="*/ 2 h 236"/>
                <a:gd name="T20" fmla="*/ 18 w 808"/>
                <a:gd name="T21" fmla="*/ 3 h 236"/>
                <a:gd name="T22" fmla="*/ 17 w 808"/>
                <a:gd name="T23" fmla="*/ 3 h 236"/>
                <a:gd name="T24" fmla="*/ 16 w 808"/>
                <a:gd name="T25" fmla="*/ 3 h 236"/>
                <a:gd name="T26" fmla="*/ 15 w 808"/>
                <a:gd name="T27" fmla="*/ 4 h 236"/>
                <a:gd name="T28" fmla="*/ 14 w 808"/>
                <a:gd name="T29" fmla="*/ 4 h 236"/>
                <a:gd name="T30" fmla="*/ 13 w 808"/>
                <a:gd name="T31" fmla="*/ 4 h 236"/>
                <a:gd name="T32" fmla="*/ 11 w 808"/>
                <a:gd name="T33" fmla="*/ 5 h 236"/>
                <a:gd name="T34" fmla="*/ 10 w 808"/>
                <a:gd name="T35" fmla="*/ 5 h 236"/>
                <a:gd name="T36" fmla="*/ 9 w 808"/>
                <a:gd name="T37" fmla="*/ 5 h 236"/>
                <a:gd name="T38" fmla="*/ 8 w 808"/>
                <a:gd name="T39" fmla="*/ 6 h 236"/>
                <a:gd name="T40" fmla="*/ 7 w 808"/>
                <a:gd name="T41" fmla="*/ 6 h 236"/>
                <a:gd name="T42" fmla="*/ 6 w 808"/>
                <a:gd name="T43" fmla="*/ 6 h 236"/>
                <a:gd name="T44" fmla="*/ 5 w 808"/>
                <a:gd name="T45" fmla="*/ 7 h 236"/>
                <a:gd name="T46" fmla="*/ 4 w 808"/>
                <a:gd name="T47" fmla="*/ 7 h 236"/>
                <a:gd name="T48" fmla="*/ 3 w 808"/>
                <a:gd name="T49" fmla="*/ 7 h 236"/>
                <a:gd name="T50" fmla="*/ 3 w 808"/>
                <a:gd name="T51" fmla="*/ 7 h 236"/>
                <a:gd name="T52" fmla="*/ 2 w 808"/>
                <a:gd name="T53" fmla="*/ 7 h 236"/>
                <a:gd name="T54" fmla="*/ 2 w 808"/>
                <a:gd name="T55" fmla="*/ 7 h 236"/>
                <a:gd name="T56" fmla="*/ 1 w 808"/>
                <a:gd name="T57" fmla="*/ 8 h 236"/>
                <a:gd name="T58" fmla="*/ 1 w 808"/>
                <a:gd name="T59" fmla="*/ 8 h 236"/>
                <a:gd name="T60" fmla="*/ 1 w 808"/>
                <a:gd name="T61" fmla="*/ 8 h 236"/>
                <a:gd name="T62" fmla="*/ 0 w 808"/>
                <a:gd name="T63" fmla="*/ 7 h 236"/>
                <a:gd name="T64" fmla="*/ 1 w 808"/>
                <a:gd name="T65" fmla="*/ 7 h 236"/>
                <a:gd name="T66" fmla="*/ 1 w 808"/>
                <a:gd name="T67" fmla="*/ 7 h 236"/>
                <a:gd name="T68" fmla="*/ 1 w 808"/>
                <a:gd name="T69" fmla="*/ 7 h 236"/>
                <a:gd name="T70" fmla="*/ 2 w 808"/>
                <a:gd name="T71" fmla="*/ 7 h 236"/>
                <a:gd name="T72" fmla="*/ 2 w 808"/>
                <a:gd name="T73" fmla="*/ 7 h 236"/>
                <a:gd name="T74" fmla="*/ 3 w 808"/>
                <a:gd name="T75" fmla="*/ 6 h 236"/>
                <a:gd name="T76" fmla="*/ 4 w 808"/>
                <a:gd name="T77" fmla="*/ 6 h 236"/>
                <a:gd name="T78" fmla="*/ 5 w 808"/>
                <a:gd name="T79" fmla="*/ 6 h 236"/>
                <a:gd name="T80" fmla="*/ 5 w 808"/>
                <a:gd name="T81" fmla="*/ 6 h 236"/>
                <a:gd name="T82" fmla="*/ 6 w 808"/>
                <a:gd name="T83" fmla="*/ 6 h 236"/>
                <a:gd name="T84" fmla="*/ 7 w 808"/>
                <a:gd name="T85" fmla="*/ 5 h 236"/>
                <a:gd name="T86" fmla="*/ 8 w 808"/>
                <a:gd name="T87" fmla="*/ 5 h 236"/>
                <a:gd name="T88" fmla="*/ 9 w 808"/>
                <a:gd name="T89" fmla="*/ 5 h 236"/>
                <a:gd name="T90" fmla="*/ 10 w 808"/>
                <a:gd name="T91" fmla="*/ 4 h 236"/>
                <a:gd name="T92" fmla="*/ 11 w 808"/>
                <a:gd name="T93" fmla="*/ 4 h 236"/>
                <a:gd name="T94" fmla="*/ 12 w 808"/>
                <a:gd name="T95" fmla="*/ 4 h 236"/>
                <a:gd name="T96" fmla="*/ 13 w 808"/>
                <a:gd name="T97" fmla="*/ 4 h 236"/>
                <a:gd name="T98" fmla="*/ 14 w 808"/>
                <a:gd name="T99" fmla="*/ 3 h 236"/>
                <a:gd name="T100" fmla="*/ 15 w 808"/>
                <a:gd name="T101" fmla="*/ 3 h 236"/>
                <a:gd name="T102" fmla="*/ 16 w 808"/>
                <a:gd name="T103" fmla="*/ 3 h 236"/>
                <a:gd name="T104" fmla="*/ 17 w 808"/>
                <a:gd name="T105" fmla="*/ 2 h 236"/>
                <a:gd name="T106" fmla="*/ 18 w 808"/>
                <a:gd name="T107" fmla="*/ 2 h 236"/>
                <a:gd name="T108" fmla="*/ 19 w 808"/>
                <a:gd name="T109" fmla="*/ 2 h 236"/>
                <a:gd name="T110" fmla="*/ 19 w 808"/>
                <a:gd name="T111" fmla="*/ 2 h 236"/>
                <a:gd name="T112" fmla="*/ 20 w 808"/>
                <a:gd name="T113" fmla="*/ 2 h 236"/>
                <a:gd name="T114" fmla="*/ 21 w 808"/>
                <a:gd name="T115" fmla="*/ 1 h 236"/>
                <a:gd name="T116" fmla="*/ 21 w 808"/>
                <a:gd name="T117" fmla="*/ 1 h 236"/>
                <a:gd name="T118" fmla="*/ 22 w 808"/>
                <a:gd name="T119" fmla="*/ 1 h 236"/>
                <a:gd name="T120" fmla="*/ 22 w 808"/>
                <a:gd name="T121" fmla="*/ 1 h 236"/>
                <a:gd name="T122" fmla="*/ 22 w 808"/>
                <a:gd name="T123" fmla="*/ 1 h 236"/>
                <a:gd name="T124" fmla="*/ 23 w 808"/>
                <a:gd name="T125" fmla="*/ 1 h 2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808"/>
                <a:gd name="T190" fmla="*/ 0 h 236"/>
                <a:gd name="T191" fmla="*/ 808 w 808"/>
                <a:gd name="T192" fmla="*/ 236 h 2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808" h="236">
                  <a:moveTo>
                    <a:pt x="705" y="13"/>
                  </a:moveTo>
                  <a:lnTo>
                    <a:pt x="808" y="0"/>
                  </a:lnTo>
                  <a:lnTo>
                    <a:pt x="796" y="2"/>
                  </a:lnTo>
                  <a:lnTo>
                    <a:pt x="790" y="4"/>
                  </a:lnTo>
                  <a:lnTo>
                    <a:pt x="785" y="6"/>
                  </a:lnTo>
                  <a:lnTo>
                    <a:pt x="777" y="7"/>
                  </a:lnTo>
                  <a:lnTo>
                    <a:pt x="770" y="11"/>
                  </a:lnTo>
                  <a:lnTo>
                    <a:pt x="760" y="13"/>
                  </a:lnTo>
                  <a:lnTo>
                    <a:pt x="751" y="17"/>
                  </a:lnTo>
                  <a:lnTo>
                    <a:pt x="741" y="21"/>
                  </a:lnTo>
                  <a:lnTo>
                    <a:pt x="730" y="25"/>
                  </a:lnTo>
                  <a:lnTo>
                    <a:pt x="716" y="26"/>
                  </a:lnTo>
                  <a:lnTo>
                    <a:pt x="705" y="30"/>
                  </a:lnTo>
                  <a:lnTo>
                    <a:pt x="692" y="34"/>
                  </a:lnTo>
                  <a:lnTo>
                    <a:pt x="678" y="40"/>
                  </a:lnTo>
                  <a:lnTo>
                    <a:pt x="663" y="44"/>
                  </a:lnTo>
                  <a:lnTo>
                    <a:pt x="650" y="47"/>
                  </a:lnTo>
                  <a:lnTo>
                    <a:pt x="633" y="51"/>
                  </a:lnTo>
                  <a:lnTo>
                    <a:pt x="617" y="57"/>
                  </a:lnTo>
                  <a:lnTo>
                    <a:pt x="600" y="61"/>
                  </a:lnTo>
                  <a:lnTo>
                    <a:pt x="585" y="66"/>
                  </a:lnTo>
                  <a:lnTo>
                    <a:pt x="568" y="70"/>
                  </a:lnTo>
                  <a:lnTo>
                    <a:pt x="551" y="76"/>
                  </a:lnTo>
                  <a:lnTo>
                    <a:pt x="534" y="80"/>
                  </a:lnTo>
                  <a:lnTo>
                    <a:pt x="515" y="87"/>
                  </a:lnTo>
                  <a:lnTo>
                    <a:pt x="496" y="91"/>
                  </a:lnTo>
                  <a:lnTo>
                    <a:pt x="479" y="97"/>
                  </a:lnTo>
                  <a:lnTo>
                    <a:pt x="460" y="102"/>
                  </a:lnTo>
                  <a:lnTo>
                    <a:pt x="443" y="108"/>
                  </a:lnTo>
                  <a:lnTo>
                    <a:pt x="424" y="114"/>
                  </a:lnTo>
                  <a:lnTo>
                    <a:pt x="406" y="120"/>
                  </a:lnTo>
                  <a:lnTo>
                    <a:pt x="386" y="123"/>
                  </a:lnTo>
                  <a:lnTo>
                    <a:pt x="368" y="129"/>
                  </a:lnTo>
                  <a:lnTo>
                    <a:pt x="349" y="133"/>
                  </a:lnTo>
                  <a:lnTo>
                    <a:pt x="330" y="140"/>
                  </a:lnTo>
                  <a:lnTo>
                    <a:pt x="311" y="144"/>
                  </a:lnTo>
                  <a:lnTo>
                    <a:pt x="294" y="150"/>
                  </a:lnTo>
                  <a:lnTo>
                    <a:pt x="277" y="154"/>
                  </a:lnTo>
                  <a:lnTo>
                    <a:pt x="260" y="161"/>
                  </a:lnTo>
                  <a:lnTo>
                    <a:pt x="241" y="165"/>
                  </a:lnTo>
                  <a:lnTo>
                    <a:pt x="224" y="171"/>
                  </a:lnTo>
                  <a:lnTo>
                    <a:pt x="207" y="175"/>
                  </a:lnTo>
                  <a:lnTo>
                    <a:pt x="194" y="180"/>
                  </a:lnTo>
                  <a:lnTo>
                    <a:pt x="176" y="184"/>
                  </a:lnTo>
                  <a:lnTo>
                    <a:pt x="161" y="190"/>
                  </a:lnTo>
                  <a:lnTo>
                    <a:pt x="148" y="194"/>
                  </a:lnTo>
                  <a:lnTo>
                    <a:pt x="133" y="199"/>
                  </a:lnTo>
                  <a:lnTo>
                    <a:pt x="119" y="201"/>
                  </a:lnTo>
                  <a:lnTo>
                    <a:pt x="106" y="205"/>
                  </a:lnTo>
                  <a:lnTo>
                    <a:pt x="95" y="209"/>
                  </a:lnTo>
                  <a:lnTo>
                    <a:pt x="83" y="213"/>
                  </a:lnTo>
                  <a:lnTo>
                    <a:pt x="70" y="215"/>
                  </a:lnTo>
                  <a:lnTo>
                    <a:pt x="61" y="217"/>
                  </a:lnTo>
                  <a:lnTo>
                    <a:pt x="51" y="220"/>
                  </a:lnTo>
                  <a:lnTo>
                    <a:pt x="43" y="224"/>
                  </a:lnTo>
                  <a:lnTo>
                    <a:pt x="36" y="224"/>
                  </a:lnTo>
                  <a:lnTo>
                    <a:pt x="28" y="228"/>
                  </a:lnTo>
                  <a:lnTo>
                    <a:pt x="23" y="228"/>
                  </a:lnTo>
                  <a:lnTo>
                    <a:pt x="19" y="232"/>
                  </a:lnTo>
                  <a:lnTo>
                    <a:pt x="11" y="234"/>
                  </a:lnTo>
                  <a:lnTo>
                    <a:pt x="9" y="236"/>
                  </a:lnTo>
                  <a:lnTo>
                    <a:pt x="7" y="232"/>
                  </a:lnTo>
                  <a:lnTo>
                    <a:pt x="4" y="226"/>
                  </a:lnTo>
                  <a:lnTo>
                    <a:pt x="0" y="220"/>
                  </a:lnTo>
                  <a:lnTo>
                    <a:pt x="4" y="217"/>
                  </a:lnTo>
                  <a:lnTo>
                    <a:pt x="7" y="215"/>
                  </a:lnTo>
                  <a:lnTo>
                    <a:pt x="13" y="213"/>
                  </a:lnTo>
                  <a:lnTo>
                    <a:pt x="17" y="211"/>
                  </a:lnTo>
                  <a:lnTo>
                    <a:pt x="23" y="209"/>
                  </a:lnTo>
                  <a:lnTo>
                    <a:pt x="28" y="207"/>
                  </a:lnTo>
                  <a:lnTo>
                    <a:pt x="36" y="205"/>
                  </a:lnTo>
                  <a:lnTo>
                    <a:pt x="43" y="201"/>
                  </a:lnTo>
                  <a:lnTo>
                    <a:pt x="51" y="199"/>
                  </a:lnTo>
                  <a:lnTo>
                    <a:pt x="61" y="196"/>
                  </a:lnTo>
                  <a:lnTo>
                    <a:pt x="70" y="194"/>
                  </a:lnTo>
                  <a:lnTo>
                    <a:pt x="81" y="190"/>
                  </a:lnTo>
                  <a:lnTo>
                    <a:pt x="93" y="188"/>
                  </a:lnTo>
                  <a:lnTo>
                    <a:pt x="104" y="184"/>
                  </a:lnTo>
                  <a:lnTo>
                    <a:pt x="118" y="182"/>
                  </a:lnTo>
                  <a:lnTo>
                    <a:pt x="129" y="177"/>
                  </a:lnTo>
                  <a:lnTo>
                    <a:pt x="142" y="173"/>
                  </a:lnTo>
                  <a:lnTo>
                    <a:pt x="154" y="169"/>
                  </a:lnTo>
                  <a:lnTo>
                    <a:pt x="169" y="165"/>
                  </a:lnTo>
                  <a:lnTo>
                    <a:pt x="182" y="161"/>
                  </a:lnTo>
                  <a:lnTo>
                    <a:pt x="197" y="158"/>
                  </a:lnTo>
                  <a:lnTo>
                    <a:pt x="213" y="152"/>
                  </a:lnTo>
                  <a:lnTo>
                    <a:pt x="228" y="148"/>
                  </a:lnTo>
                  <a:lnTo>
                    <a:pt x="243" y="144"/>
                  </a:lnTo>
                  <a:lnTo>
                    <a:pt x="260" y="139"/>
                  </a:lnTo>
                  <a:lnTo>
                    <a:pt x="275" y="133"/>
                  </a:lnTo>
                  <a:lnTo>
                    <a:pt x="291" y="129"/>
                  </a:lnTo>
                  <a:lnTo>
                    <a:pt x="308" y="125"/>
                  </a:lnTo>
                  <a:lnTo>
                    <a:pt x="325" y="121"/>
                  </a:lnTo>
                  <a:lnTo>
                    <a:pt x="340" y="116"/>
                  </a:lnTo>
                  <a:lnTo>
                    <a:pt x="359" y="112"/>
                  </a:lnTo>
                  <a:lnTo>
                    <a:pt x="372" y="108"/>
                  </a:lnTo>
                  <a:lnTo>
                    <a:pt x="389" y="102"/>
                  </a:lnTo>
                  <a:lnTo>
                    <a:pt x="405" y="97"/>
                  </a:lnTo>
                  <a:lnTo>
                    <a:pt x="422" y="95"/>
                  </a:lnTo>
                  <a:lnTo>
                    <a:pt x="437" y="89"/>
                  </a:lnTo>
                  <a:lnTo>
                    <a:pt x="452" y="83"/>
                  </a:lnTo>
                  <a:lnTo>
                    <a:pt x="467" y="80"/>
                  </a:lnTo>
                  <a:lnTo>
                    <a:pt x="484" y="76"/>
                  </a:lnTo>
                  <a:lnTo>
                    <a:pt x="498" y="70"/>
                  </a:lnTo>
                  <a:lnTo>
                    <a:pt x="513" y="66"/>
                  </a:lnTo>
                  <a:lnTo>
                    <a:pt x="526" y="63"/>
                  </a:lnTo>
                  <a:lnTo>
                    <a:pt x="541" y="59"/>
                  </a:lnTo>
                  <a:lnTo>
                    <a:pt x="555" y="55"/>
                  </a:lnTo>
                  <a:lnTo>
                    <a:pt x="568" y="51"/>
                  </a:lnTo>
                  <a:lnTo>
                    <a:pt x="583" y="47"/>
                  </a:lnTo>
                  <a:lnTo>
                    <a:pt x="597" y="45"/>
                  </a:lnTo>
                  <a:lnTo>
                    <a:pt x="606" y="42"/>
                  </a:lnTo>
                  <a:lnTo>
                    <a:pt x="617" y="38"/>
                  </a:lnTo>
                  <a:lnTo>
                    <a:pt x="629" y="34"/>
                  </a:lnTo>
                  <a:lnTo>
                    <a:pt x="638" y="30"/>
                  </a:lnTo>
                  <a:lnTo>
                    <a:pt x="648" y="26"/>
                  </a:lnTo>
                  <a:lnTo>
                    <a:pt x="657" y="25"/>
                  </a:lnTo>
                  <a:lnTo>
                    <a:pt x="665" y="23"/>
                  </a:lnTo>
                  <a:lnTo>
                    <a:pt x="675" y="21"/>
                  </a:lnTo>
                  <a:lnTo>
                    <a:pt x="680" y="19"/>
                  </a:lnTo>
                  <a:lnTo>
                    <a:pt x="686" y="17"/>
                  </a:lnTo>
                  <a:lnTo>
                    <a:pt x="692" y="15"/>
                  </a:lnTo>
                  <a:lnTo>
                    <a:pt x="695" y="15"/>
                  </a:lnTo>
                  <a:lnTo>
                    <a:pt x="703" y="13"/>
                  </a:lnTo>
                  <a:lnTo>
                    <a:pt x="70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8" name="Freeform 225"/>
            <p:cNvSpPr>
              <a:spLocks/>
            </p:cNvSpPr>
            <p:nvPr/>
          </p:nvSpPr>
          <p:spPr bwMode="auto">
            <a:xfrm>
              <a:off x="625" y="3902"/>
              <a:ext cx="700" cy="209"/>
            </a:xfrm>
            <a:custGeom>
              <a:avLst/>
              <a:gdLst>
                <a:gd name="T0" fmla="*/ 1 w 1399"/>
                <a:gd name="T1" fmla="*/ 3 h 418"/>
                <a:gd name="T2" fmla="*/ 1 w 1399"/>
                <a:gd name="T3" fmla="*/ 4 h 418"/>
                <a:gd name="T4" fmla="*/ 1 w 1399"/>
                <a:gd name="T5" fmla="*/ 5 h 418"/>
                <a:gd name="T6" fmla="*/ 2 w 1399"/>
                <a:gd name="T7" fmla="*/ 5 h 418"/>
                <a:gd name="T8" fmla="*/ 2 w 1399"/>
                <a:gd name="T9" fmla="*/ 6 h 418"/>
                <a:gd name="T10" fmla="*/ 3 w 1399"/>
                <a:gd name="T11" fmla="*/ 6 h 418"/>
                <a:gd name="T12" fmla="*/ 3 w 1399"/>
                <a:gd name="T13" fmla="*/ 7 h 418"/>
                <a:gd name="T14" fmla="*/ 3 w 1399"/>
                <a:gd name="T15" fmla="*/ 7 h 418"/>
                <a:gd name="T16" fmla="*/ 3 w 1399"/>
                <a:gd name="T17" fmla="*/ 7 h 418"/>
                <a:gd name="T18" fmla="*/ 4 w 1399"/>
                <a:gd name="T19" fmla="*/ 8 h 418"/>
                <a:gd name="T20" fmla="*/ 4 w 1399"/>
                <a:gd name="T21" fmla="*/ 9 h 418"/>
                <a:gd name="T22" fmla="*/ 5 w 1399"/>
                <a:gd name="T23" fmla="*/ 9 h 418"/>
                <a:gd name="T24" fmla="*/ 5 w 1399"/>
                <a:gd name="T25" fmla="*/ 10 h 418"/>
                <a:gd name="T26" fmla="*/ 5 w 1399"/>
                <a:gd name="T27" fmla="*/ 10 h 418"/>
                <a:gd name="T28" fmla="*/ 5 w 1399"/>
                <a:gd name="T29" fmla="*/ 10 h 418"/>
                <a:gd name="T30" fmla="*/ 6 w 1399"/>
                <a:gd name="T31" fmla="*/ 11 h 418"/>
                <a:gd name="T32" fmla="*/ 6 w 1399"/>
                <a:gd name="T33" fmla="*/ 11 h 418"/>
                <a:gd name="T34" fmla="*/ 7 w 1399"/>
                <a:gd name="T35" fmla="*/ 12 h 418"/>
                <a:gd name="T36" fmla="*/ 7 w 1399"/>
                <a:gd name="T37" fmla="*/ 13 h 418"/>
                <a:gd name="T38" fmla="*/ 8 w 1399"/>
                <a:gd name="T39" fmla="*/ 13 h 418"/>
                <a:gd name="T40" fmla="*/ 8 w 1399"/>
                <a:gd name="T41" fmla="*/ 13 h 418"/>
                <a:gd name="T42" fmla="*/ 8 w 1399"/>
                <a:gd name="T43" fmla="*/ 13 h 418"/>
                <a:gd name="T44" fmla="*/ 9 w 1399"/>
                <a:gd name="T45" fmla="*/ 13 h 418"/>
                <a:gd name="T46" fmla="*/ 10 w 1399"/>
                <a:gd name="T47" fmla="*/ 13 h 418"/>
                <a:gd name="T48" fmla="*/ 11 w 1399"/>
                <a:gd name="T49" fmla="*/ 13 h 418"/>
                <a:gd name="T50" fmla="*/ 12 w 1399"/>
                <a:gd name="T51" fmla="*/ 12 h 418"/>
                <a:gd name="T52" fmla="*/ 13 w 1399"/>
                <a:gd name="T53" fmla="*/ 12 h 418"/>
                <a:gd name="T54" fmla="*/ 14 w 1399"/>
                <a:gd name="T55" fmla="*/ 11 h 418"/>
                <a:gd name="T56" fmla="*/ 15 w 1399"/>
                <a:gd name="T57" fmla="*/ 11 h 418"/>
                <a:gd name="T58" fmla="*/ 17 w 1399"/>
                <a:gd name="T59" fmla="*/ 10 h 418"/>
                <a:gd name="T60" fmla="*/ 18 w 1399"/>
                <a:gd name="T61" fmla="*/ 10 h 418"/>
                <a:gd name="T62" fmla="*/ 20 w 1399"/>
                <a:gd name="T63" fmla="*/ 9 h 418"/>
                <a:gd name="T64" fmla="*/ 22 w 1399"/>
                <a:gd name="T65" fmla="*/ 9 h 418"/>
                <a:gd name="T66" fmla="*/ 23 w 1399"/>
                <a:gd name="T67" fmla="*/ 8 h 418"/>
                <a:gd name="T68" fmla="*/ 25 w 1399"/>
                <a:gd name="T69" fmla="*/ 7 h 418"/>
                <a:gd name="T70" fmla="*/ 27 w 1399"/>
                <a:gd name="T71" fmla="*/ 7 h 418"/>
                <a:gd name="T72" fmla="*/ 28 w 1399"/>
                <a:gd name="T73" fmla="*/ 6 h 418"/>
                <a:gd name="T74" fmla="*/ 30 w 1399"/>
                <a:gd name="T75" fmla="*/ 6 h 418"/>
                <a:gd name="T76" fmla="*/ 32 w 1399"/>
                <a:gd name="T77" fmla="*/ 5 h 418"/>
                <a:gd name="T78" fmla="*/ 33 w 1399"/>
                <a:gd name="T79" fmla="*/ 5 h 418"/>
                <a:gd name="T80" fmla="*/ 35 w 1399"/>
                <a:gd name="T81" fmla="*/ 4 h 418"/>
                <a:gd name="T82" fmla="*/ 36 w 1399"/>
                <a:gd name="T83" fmla="*/ 4 h 418"/>
                <a:gd name="T84" fmla="*/ 38 w 1399"/>
                <a:gd name="T85" fmla="*/ 3 h 418"/>
                <a:gd name="T86" fmla="*/ 39 w 1399"/>
                <a:gd name="T87" fmla="*/ 3 h 418"/>
                <a:gd name="T88" fmla="*/ 40 w 1399"/>
                <a:gd name="T89" fmla="*/ 2 h 418"/>
                <a:gd name="T90" fmla="*/ 41 w 1399"/>
                <a:gd name="T91" fmla="*/ 2 h 418"/>
                <a:gd name="T92" fmla="*/ 42 w 1399"/>
                <a:gd name="T93" fmla="*/ 2 h 418"/>
                <a:gd name="T94" fmla="*/ 43 w 1399"/>
                <a:gd name="T95" fmla="*/ 2 h 418"/>
                <a:gd name="T96" fmla="*/ 43 w 1399"/>
                <a:gd name="T97" fmla="*/ 1 h 418"/>
                <a:gd name="T98" fmla="*/ 44 w 1399"/>
                <a:gd name="T99" fmla="*/ 1 h 418"/>
                <a:gd name="T100" fmla="*/ 44 w 1399"/>
                <a:gd name="T101" fmla="*/ 0 h 418"/>
                <a:gd name="T102" fmla="*/ 1 w 1399"/>
                <a:gd name="T103" fmla="*/ 3 h 418"/>
                <a:gd name="T104" fmla="*/ 0 w 1399"/>
                <a:gd name="T105" fmla="*/ 3 h 41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99"/>
                <a:gd name="T160" fmla="*/ 0 h 418"/>
                <a:gd name="T161" fmla="*/ 1399 w 1399"/>
                <a:gd name="T162" fmla="*/ 418 h 41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99" h="418">
                  <a:moveTo>
                    <a:pt x="0" y="91"/>
                  </a:moveTo>
                  <a:lnTo>
                    <a:pt x="1" y="93"/>
                  </a:lnTo>
                  <a:lnTo>
                    <a:pt x="9" y="104"/>
                  </a:lnTo>
                  <a:lnTo>
                    <a:pt x="13" y="110"/>
                  </a:lnTo>
                  <a:lnTo>
                    <a:pt x="20" y="120"/>
                  </a:lnTo>
                  <a:lnTo>
                    <a:pt x="26" y="129"/>
                  </a:lnTo>
                  <a:lnTo>
                    <a:pt x="34" y="140"/>
                  </a:lnTo>
                  <a:lnTo>
                    <a:pt x="41" y="152"/>
                  </a:lnTo>
                  <a:lnTo>
                    <a:pt x="51" y="163"/>
                  </a:lnTo>
                  <a:lnTo>
                    <a:pt x="55" y="169"/>
                  </a:lnTo>
                  <a:lnTo>
                    <a:pt x="60" y="177"/>
                  </a:lnTo>
                  <a:lnTo>
                    <a:pt x="66" y="184"/>
                  </a:lnTo>
                  <a:lnTo>
                    <a:pt x="72" y="192"/>
                  </a:lnTo>
                  <a:lnTo>
                    <a:pt x="76" y="199"/>
                  </a:lnTo>
                  <a:lnTo>
                    <a:pt x="81" y="207"/>
                  </a:lnTo>
                  <a:lnTo>
                    <a:pt x="85" y="215"/>
                  </a:lnTo>
                  <a:lnTo>
                    <a:pt x="91" y="222"/>
                  </a:lnTo>
                  <a:lnTo>
                    <a:pt x="96" y="228"/>
                  </a:lnTo>
                  <a:lnTo>
                    <a:pt x="102" y="235"/>
                  </a:lnTo>
                  <a:lnTo>
                    <a:pt x="108" y="243"/>
                  </a:lnTo>
                  <a:lnTo>
                    <a:pt x="114" y="253"/>
                  </a:lnTo>
                  <a:lnTo>
                    <a:pt x="117" y="258"/>
                  </a:lnTo>
                  <a:lnTo>
                    <a:pt x="123" y="266"/>
                  </a:lnTo>
                  <a:lnTo>
                    <a:pt x="129" y="273"/>
                  </a:lnTo>
                  <a:lnTo>
                    <a:pt x="134" y="281"/>
                  </a:lnTo>
                  <a:lnTo>
                    <a:pt x="138" y="289"/>
                  </a:lnTo>
                  <a:lnTo>
                    <a:pt x="144" y="296"/>
                  </a:lnTo>
                  <a:lnTo>
                    <a:pt x="150" y="302"/>
                  </a:lnTo>
                  <a:lnTo>
                    <a:pt x="155" y="310"/>
                  </a:lnTo>
                  <a:lnTo>
                    <a:pt x="159" y="317"/>
                  </a:lnTo>
                  <a:lnTo>
                    <a:pt x="163" y="325"/>
                  </a:lnTo>
                  <a:lnTo>
                    <a:pt x="169" y="331"/>
                  </a:lnTo>
                  <a:lnTo>
                    <a:pt x="174" y="338"/>
                  </a:lnTo>
                  <a:lnTo>
                    <a:pt x="182" y="350"/>
                  </a:lnTo>
                  <a:lnTo>
                    <a:pt x="192" y="363"/>
                  </a:lnTo>
                  <a:lnTo>
                    <a:pt x="199" y="372"/>
                  </a:lnTo>
                  <a:lnTo>
                    <a:pt x="207" y="384"/>
                  </a:lnTo>
                  <a:lnTo>
                    <a:pt x="212" y="393"/>
                  </a:lnTo>
                  <a:lnTo>
                    <a:pt x="220" y="401"/>
                  </a:lnTo>
                  <a:lnTo>
                    <a:pt x="228" y="412"/>
                  </a:lnTo>
                  <a:lnTo>
                    <a:pt x="231" y="418"/>
                  </a:lnTo>
                  <a:lnTo>
                    <a:pt x="233" y="416"/>
                  </a:lnTo>
                  <a:lnTo>
                    <a:pt x="245" y="412"/>
                  </a:lnTo>
                  <a:lnTo>
                    <a:pt x="250" y="408"/>
                  </a:lnTo>
                  <a:lnTo>
                    <a:pt x="258" y="407"/>
                  </a:lnTo>
                  <a:lnTo>
                    <a:pt x="269" y="403"/>
                  </a:lnTo>
                  <a:lnTo>
                    <a:pt x="281" y="401"/>
                  </a:lnTo>
                  <a:lnTo>
                    <a:pt x="292" y="395"/>
                  </a:lnTo>
                  <a:lnTo>
                    <a:pt x="307" y="391"/>
                  </a:lnTo>
                  <a:lnTo>
                    <a:pt x="321" y="386"/>
                  </a:lnTo>
                  <a:lnTo>
                    <a:pt x="338" y="380"/>
                  </a:lnTo>
                  <a:lnTo>
                    <a:pt x="355" y="374"/>
                  </a:lnTo>
                  <a:lnTo>
                    <a:pt x="374" y="369"/>
                  </a:lnTo>
                  <a:lnTo>
                    <a:pt x="391" y="363"/>
                  </a:lnTo>
                  <a:lnTo>
                    <a:pt x="414" y="355"/>
                  </a:lnTo>
                  <a:lnTo>
                    <a:pt x="435" y="348"/>
                  </a:lnTo>
                  <a:lnTo>
                    <a:pt x="456" y="340"/>
                  </a:lnTo>
                  <a:lnTo>
                    <a:pt x="479" y="332"/>
                  </a:lnTo>
                  <a:lnTo>
                    <a:pt x="501" y="325"/>
                  </a:lnTo>
                  <a:lnTo>
                    <a:pt x="524" y="317"/>
                  </a:lnTo>
                  <a:lnTo>
                    <a:pt x="549" y="308"/>
                  </a:lnTo>
                  <a:lnTo>
                    <a:pt x="574" y="300"/>
                  </a:lnTo>
                  <a:lnTo>
                    <a:pt x="600" y="293"/>
                  </a:lnTo>
                  <a:lnTo>
                    <a:pt x="627" y="281"/>
                  </a:lnTo>
                  <a:lnTo>
                    <a:pt x="652" y="273"/>
                  </a:lnTo>
                  <a:lnTo>
                    <a:pt x="678" y="264"/>
                  </a:lnTo>
                  <a:lnTo>
                    <a:pt x="705" y="256"/>
                  </a:lnTo>
                  <a:lnTo>
                    <a:pt x="731" y="247"/>
                  </a:lnTo>
                  <a:lnTo>
                    <a:pt x="760" y="237"/>
                  </a:lnTo>
                  <a:lnTo>
                    <a:pt x="786" y="228"/>
                  </a:lnTo>
                  <a:lnTo>
                    <a:pt x="815" y="220"/>
                  </a:lnTo>
                  <a:lnTo>
                    <a:pt x="842" y="211"/>
                  </a:lnTo>
                  <a:lnTo>
                    <a:pt x="870" y="201"/>
                  </a:lnTo>
                  <a:lnTo>
                    <a:pt x="895" y="192"/>
                  </a:lnTo>
                  <a:lnTo>
                    <a:pt x="923" y="182"/>
                  </a:lnTo>
                  <a:lnTo>
                    <a:pt x="950" y="173"/>
                  </a:lnTo>
                  <a:lnTo>
                    <a:pt x="975" y="165"/>
                  </a:lnTo>
                  <a:lnTo>
                    <a:pt x="1001" y="156"/>
                  </a:lnTo>
                  <a:lnTo>
                    <a:pt x="1028" y="148"/>
                  </a:lnTo>
                  <a:lnTo>
                    <a:pt x="1053" y="137"/>
                  </a:lnTo>
                  <a:lnTo>
                    <a:pt x="1077" y="129"/>
                  </a:lnTo>
                  <a:lnTo>
                    <a:pt x="1102" y="121"/>
                  </a:lnTo>
                  <a:lnTo>
                    <a:pt x="1125" y="114"/>
                  </a:lnTo>
                  <a:lnTo>
                    <a:pt x="1148" y="106"/>
                  </a:lnTo>
                  <a:lnTo>
                    <a:pt x="1170" y="99"/>
                  </a:lnTo>
                  <a:lnTo>
                    <a:pt x="1191" y="91"/>
                  </a:lnTo>
                  <a:lnTo>
                    <a:pt x="1214" y="85"/>
                  </a:lnTo>
                  <a:lnTo>
                    <a:pt x="1233" y="78"/>
                  </a:lnTo>
                  <a:lnTo>
                    <a:pt x="1252" y="70"/>
                  </a:lnTo>
                  <a:lnTo>
                    <a:pt x="1269" y="62"/>
                  </a:lnTo>
                  <a:lnTo>
                    <a:pt x="1288" y="59"/>
                  </a:lnTo>
                  <a:lnTo>
                    <a:pt x="1304" y="53"/>
                  </a:lnTo>
                  <a:lnTo>
                    <a:pt x="1319" y="47"/>
                  </a:lnTo>
                  <a:lnTo>
                    <a:pt x="1332" y="42"/>
                  </a:lnTo>
                  <a:lnTo>
                    <a:pt x="1347" y="38"/>
                  </a:lnTo>
                  <a:lnTo>
                    <a:pt x="1357" y="36"/>
                  </a:lnTo>
                  <a:lnTo>
                    <a:pt x="1368" y="32"/>
                  </a:lnTo>
                  <a:lnTo>
                    <a:pt x="1376" y="28"/>
                  </a:lnTo>
                  <a:lnTo>
                    <a:pt x="1383" y="26"/>
                  </a:lnTo>
                  <a:lnTo>
                    <a:pt x="1393" y="23"/>
                  </a:lnTo>
                  <a:lnTo>
                    <a:pt x="1397" y="23"/>
                  </a:lnTo>
                  <a:lnTo>
                    <a:pt x="1399" y="0"/>
                  </a:lnTo>
                  <a:lnTo>
                    <a:pt x="241" y="393"/>
                  </a:lnTo>
                  <a:lnTo>
                    <a:pt x="22" y="85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9" name="Freeform 226"/>
            <p:cNvSpPr>
              <a:spLocks/>
            </p:cNvSpPr>
            <p:nvPr/>
          </p:nvSpPr>
          <p:spPr bwMode="auto">
            <a:xfrm>
              <a:off x="1192" y="3626"/>
              <a:ext cx="66" cy="19"/>
            </a:xfrm>
            <a:custGeom>
              <a:avLst/>
              <a:gdLst>
                <a:gd name="T0" fmla="*/ 4 w 134"/>
                <a:gd name="T1" fmla="*/ 0 h 38"/>
                <a:gd name="T2" fmla="*/ 4 w 134"/>
                <a:gd name="T3" fmla="*/ 1 h 38"/>
                <a:gd name="T4" fmla="*/ 4 w 134"/>
                <a:gd name="T5" fmla="*/ 1 h 38"/>
                <a:gd name="T6" fmla="*/ 3 w 134"/>
                <a:gd name="T7" fmla="*/ 1 h 38"/>
                <a:gd name="T8" fmla="*/ 3 w 134"/>
                <a:gd name="T9" fmla="*/ 1 h 38"/>
                <a:gd name="T10" fmla="*/ 0 w 134"/>
                <a:gd name="T11" fmla="*/ 2 h 38"/>
                <a:gd name="T12" fmla="*/ 0 w 134"/>
                <a:gd name="T13" fmla="*/ 1 h 38"/>
                <a:gd name="T14" fmla="*/ 4 w 134"/>
                <a:gd name="T15" fmla="*/ 0 h 38"/>
                <a:gd name="T16" fmla="*/ 4 w 134"/>
                <a:gd name="T17" fmla="*/ 0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4"/>
                <a:gd name="T28" fmla="*/ 0 h 38"/>
                <a:gd name="T29" fmla="*/ 134 w 134"/>
                <a:gd name="T30" fmla="*/ 38 h 3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4" h="38">
                  <a:moveTo>
                    <a:pt x="134" y="0"/>
                  </a:moveTo>
                  <a:lnTo>
                    <a:pt x="134" y="1"/>
                  </a:lnTo>
                  <a:lnTo>
                    <a:pt x="130" y="7"/>
                  </a:lnTo>
                  <a:lnTo>
                    <a:pt x="128" y="13"/>
                  </a:lnTo>
                  <a:lnTo>
                    <a:pt x="128" y="20"/>
                  </a:lnTo>
                  <a:lnTo>
                    <a:pt x="6" y="38"/>
                  </a:lnTo>
                  <a:lnTo>
                    <a:pt x="0" y="2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0" name="Freeform 227"/>
            <p:cNvSpPr>
              <a:spLocks/>
            </p:cNvSpPr>
            <p:nvPr/>
          </p:nvSpPr>
          <p:spPr bwMode="auto">
            <a:xfrm>
              <a:off x="333" y="4054"/>
              <a:ext cx="109" cy="115"/>
            </a:xfrm>
            <a:custGeom>
              <a:avLst/>
              <a:gdLst>
                <a:gd name="T0" fmla="*/ 6 w 219"/>
                <a:gd name="T1" fmla="*/ 4 h 230"/>
                <a:gd name="T2" fmla="*/ 3 w 219"/>
                <a:gd name="T3" fmla="*/ 8 h 230"/>
                <a:gd name="T4" fmla="*/ 0 w 219"/>
                <a:gd name="T5" fmla="*/ 3 h 230"/>
                <a:gd name="T6" fmla="*/ 4 w 219"/>
                <a:gd name="T7" fmla="*/ 0 h 230"/>
                <a:gd name="T8" fmla="*/ 6 w 219"/>
                <a:gd name="T9" fmla="*/ 4 h 230"/>
                <a:gd name="T10" fmla="*/ 6 w 219"/>
                <a:gd name="T11" fmla="*/ 4 h 2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9"/>
                <a:gd name="T19" fmla="*/ 0 h 230"/>
                <a:gd name="T20" fmla="*/ 219 w 219"/>
                <a:gd name="T21" fmla="*/ 230 h 2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9" h="230">
                  <a:moveTo>
                    <a:pt x="219" y="118"/>
                  </a:moveTo>
                  <a:lnTo>
                    <a:pt x="126" y="230"/>
                  </a:lnTo>
                  <a:lnTo>
                    <a:pt x="0" y="68"/>
                  </a:lnTo>
                  <a:lnTo>
                    <a:pt x="133" y="0"/>
                  </a:lnTo>
                  <a:lnTo>
                    <a:pt x="219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1" name="Freeform 228"/>
            <p:cNvSpPr>
              <a:spLocks/>
            </p:cNvSpPr>
            <p:nvPr/>
          </p:nvSpPr>
          <p:spPr bwMode="auto">
            <a:xfrm>
              <a:off x="1045" y="3788"/>
              <a:ext cx="52" cy="82"/>
            </a:xfrm>
            <a:custGeom>
              <a:avLst/>
              <a:gdLst>
                <a:gd name="T0" fmla="*/ 1 w 102"/>
                <a:gd name="T1" fmla="*/ 0 h 163"/>
                <a:gd name="T2" fmla="*/ 1 w 102"/>
                <a:gd name="T3" fmla="*/ 0 h 163"/>
                <a:gd name="T4" fmla="*/ 1 w 102"/>
                <a:gd name="T5" fmla="*/ 1 h 163"/>
                <a:gd name="T6" fmla="*/ 1 w 102"/>
                <a:gd name="T7" fmla="*/ 1 h 163"/>
                <a:gd name="T8" fmla="*/ 1 w 102"/>
                <a:gd name="T9" fmla="*/ 1 h 163"/>
                <a:gd name="T10" fmla="*/ 1 w 102"/>
                <a:gd name="T11" fmla="*/ 1 h 163"/>
                <a:gd name="T12" fmla="*/ 2 w 102"/>
                <a:gd name="T13" fmla="*/ 2 h 163"/>
                <a:gd name="T14" fmla="*/ 2 w 102"/>
                <a:gd name="T15" fmla="*/ 2 h 163"/>
                <a:gd name="T16" fmla="*/ 2 w 102"/>
                <a:gd name="T17" fmla="*/ 2 h 163"/>
                <a:gd name="T18" fmla="*/ 2 w 102"/>
                <a:gd name="T19" fmla="*/ 2 h 163"/>
                <a:gd name="T20" fmla="*/ 2 w 102"/>
                <a:gd name="T21" fmla="*/ 3 h 163"/>
                <a:gd name="T22" fmla="*/ 2 w 102"/>
                <a:gd name="T23" fmla="*/ 3 h 163"/>
                <a:gd name="T24" fmla="*/ 3 w 102"/>
                <a:gd name="T25" fmla="*/ 3 h 163"/>
                <a:gd name="T26" fmla="*/ 3 w 102"/>
                <a:gd name="T27" fmla="*/ 4 h 163"/>
                <a:gd name="T28" fmla="*/ 3 w 102"/>
                <a:gd name="T29" fmla="*/ 4 h 163"/>
                <a:gd name="T30" fmla="*/ 3 w 102"/>
                <a:gd name="T31" fmla="*/ 5 h 163"/>
                <a:gd name="T32" fmla="*/ 3 w 102"/>
                <a:gd name="T33" fmla="*/ 5 h 163"/>
                <a:gd name="T34" fmla="*/ 4 w 102"/>
                <a:gd name="T35" fmla="*/ 5 h 163"/>
                <a:gd name="T36" fmla="*/ 4 w 102"/>
                <a:gd name="T37" fmla="*/ 6 h 163"/>
                <a:gd name="T38" fmla="*/ 3 w 102"/>
                <a:gd name="T39" fmla="*/ 6 h 163"/>
                <a:gd name="T40" fmla="*/ 3 w 102"/>
                <a:gd name="T41" fmla="*/ 5 h 163"/>
                <a:gd name="T42" fmla="*/ 3 w 102"/>
                <a:gd name="T43" fmla="*/ 5 h 163"/>
                <a:gd name="T44" fmla="*/ 3 w 102"/>
                <a:gd name="T45" fmla="*/ 5 h 163"/>
                <a:gd name="T46" fmla="*/ 3 w 102"/>
                <a:gd name="T47" fmla="*/ 4 h 163"/>
                <a:gd name="T48" fmla="*/ 2 w 102"/>
                <a:gd name="T49" fmla="*/ 4 h 163"/>
                <a:gd name="T50" fmla="*/ 2 w 102"/>
                <a:gd name="T51" fmla="*/ 4 h 163"/>
                <a:gd name="T52" fmla="*/ 2 w 102"/>
                <a:gd name="T53" fmla="*/ 3 h 163"/>
                <a:gd name="T54" fmla="*/ 2 w 102"/>
                <a:gd name="T55" fmla="*/ 3 h 163"/>
                <a:gd name="T56" fmla="*/ 2 w 102"/>
                <a:gd name="T57" fmla="*/ 3 h 163"/>
                <a:gd name="T58" fmla="*/ 2 w 102"/>
                <a:gd name="T59" fmla="*/ 2 h 163"/>
                <a:gd name="T60" fmla="*/ 1 w 102"/>
                <a:gd name="T61" fmla="*/ 2 h 163"/>
                <a:gd name="T62" fmla="*/ 1 w 102"/>
                <a:gd name="T63" fmla="*/ 2 h 163"/>
                <a:gd name="T64" fmla="*/ 1 w 102"/>
                <a:gd name="T65" fmla="*/ 1 h 163"/>
                <a:gd name="T66" fmla="*/ 1 w 102"/>
                <a:gd name="T67" fmla="*/ 1 h 163"/>
                <a:gd name="T68" fmla="*/ 1 w 102"/>
                <a:gd name="T69" fmla="*/ 1 h 163"/>
                <a:gd name="T70" fmla="*/ 0 w 102"/>
                <a:gd name="T71" fmla="*/ 1 h 163"/>
                <a:gd name="T72" fmla="*/ 1 w 102"/>
                <a:gd name="T73" fmla="*/ 0 h 163"/>
                <a:gd name="T74" fmla="*/ 1 w 102"/>
                <a:gd name="T75" fmla="*/ 0 h 163"/>
                <a:gd name="T76" fmla="*/ 1 w 102"/>
                <a:gd name="T77" fmla="*/ 0 h 16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2"/>
                <a:gd name="T118" fmla="*/ 0 h 163"/>
                <a:gd name="T119" fmla="*/ 102 w 102"/>
                <a:gd name="T120" fmla="*/ 163 h 16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2" h="163">
                  <a:moveTo>
                    <a:pt x="9" y="0"/>
                  </a:moveTo>
                  <a:lnTo>
                    <a:pt x="9" y="0"/>
                  </a:lnTo>
                  <a:lnTo>
                    <a:pt x="11" y="5"/>
                  </a:lnTo>
                  <a:lnTo>
                    <a:pt x="15" y="13"/>
                  </a:lnTo>
                  <a:lnTo>
                    <a:pt x="23" y="22"/>
                  </a:lnTo>
                  <a:lnTo>
                    <a:pt x="26" y="32"/>
                  </a:lnTo>
                  <a:lnTo>
                    <a:pt x="34" y="43"/>
                  </a:lnTo>
                  <a:lnTo>
                    <a:pt x="38" y="49"/>
                  </a:lnTo>
                  <a:lnTo>
                    <a:pt x="42" y="55"/>
                  </a:lnTo>
                  <a:lnTo>
                    <a:pt x="45" y="62"/>
                  </a:lnTo>
                  <a:lnTo>
                    <a:pt x="49" y="70"/>
                  </a:lnTo>
                  <a:lnTo>
                    <a:pt x="57" y="83"/>
                  </a:lnTo>
                  <a:lnTo>
                    <a:pt x="64" y="95"/>
                  </a:lnTo>
                  <a:lnTo>
                    <a:pt x="72" y="108"/>
                  </a:lnTo>
                  <a:lnTo>
                    <a:pt x="78" y="121"/>
                  </a:lnTo>
                  <a:lnTo>
                    <a:pt x="85" y="133"/>
                  </a:lnTo>
                  <a:lnTo>
                    <a:pt x="93" y="142"/>
                  </a:lnTo>
                  <a:lnTo>
                    <a:pt x="97" y="152"/>
                  </a:lnTo>
                  <a:lnTo>
                    <a:pt x="102" y="161"/>
                  </a:lnTo>
                  <a:lnTo>
                    <a:pt x="93" y="163"/>
                  </a:lnTo>
                  <a:lnTo>
                    <a:pt x="85" y="152"/>
                  </a:lnTo>
                  <a:lnTo>
                    <a:pt x="81" y="140"/>
                  </a:lnTo>
                  <a:lnTo>
                    <a:pt x="74" y="131"/>
                  </a:lnTo>
                  <a:lnTo>
                    <a:pt x="68" y="121"/>
                  </a:lnTo>
                  <a:lnTo>
                    <a:pt x="62" y="110"/>
                  </a:lnTo>
                  <a:lnTo>
                    <a:pt x="57" y="100"/>
                  </a:lnTo>
                  <a:lnTo>
                    <a:pt x="51" y="91"/>
                  </a:lnTo>
                  <a:lnTo>
                    <a:pt x="47" y="81"/>
                  </a:lnTo>
                  <a:lnTo>
                    <a:pt x="40" y="70"/>
                  </a:lnTo>
                  <a:lnTo>
                    <a:pt x="34" y="62"/>
                  </a:lnTo>
                  <a:lnTo>
                    <a:pt x="28" y="51"/>
                  </a:lnTo>
                  <a:lnTo>
                    <a:pt x="23" y="41"/>
                  </a:lnTo>
                  <a:lnTo>
                    <a:pt x="15" y="30"/>
                  </a:lnTo>
                  <a:lnTo>
                    <a:pt x="11" y="21"/>
                  </a:lnTo>
                  <a:lnTo>
                    <a:pt x="5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2" name="Freeform 229"/>
            <p:cNvSpPr>
              <a:spLocks/>
            </p:cNvSpPr>
            <p:nvPr/>
          </p:nvSpPr>
          <p:spPr bwMode="auto">
            <a:xfrm>
              <a:off x="1030" y="3789"/>
              <a:ext cx="51" cy="82"/>
            </a:xfrm>
            <a:custGeom>
              <a:avLst/>
              <a:gdLst>
                <a:gd name="T0" fmla="*/ 0 w 103"/>
                <a:gd name="T1" fmla="*/ 0 h 163"/>
                <a:gd name="T2" fmla="*/ 0 w 103"/>
                <a:gd name="T3" fmla="*/ 0 h 163"/>
                <a:gd name="T4" fmla="*/ 0 w 103"/>
                <a:gd name="T5" fmla="*/ 1 h 163"/>
                <a:gd name="T6" fmla="*/ 0 w 103"/>
                <a:gd name="T7" fmla="*/ 1 h 163"/>
                <a:gd name="T8" fmla="*/ 0 w 103"/>
                <a:gd name="T9" fmla="*/ 1 h 163"/>
                <a:gd name="T10" fmla="*/ 0 w 103"/>
                <a:gd name="T11" fmla="*/ 1 h 163"/>
                <a:gd name="T12" fmla="*/ 1 w 103"/>
                <a:gd name="T13" fmla="*/ 2 h 163"/>
                <a:gd name="T14" fmla="*/ 1 w 103"/>
                <a:gd name="T15" fmla="*/ 2 h 163"/>
                <a:gd name="T16" fmla="*/ 1 w 103"/>
                <a:gd name="T17" fmla="*/ 2 h 163"/>
                <a:gd name="T18" fmla="*/ 1 w 103"/>
                <a:gd name="T19" fmla="*/ 2 h 163"/>
                <a:gd name="T20" fmla="*/ 1 w 103"/>
                <a:gd name="T21" fmla="*/ 3 h 163"/>
                <a:gd name="T22" fmla="*/ 1 w 103"/>
                <a:gd name="T23" fmla="*/ 3 h 163"/>
                <a:gd name="T24" fmla="*/ 2 w 103"/>
                <a:gd name="T25" fmla="*/ 3 h 163"/>
                <a:gd name="T26" fmla="*/ 2 w 103"/>
                <a:gd name="T27" fmla="*/ 4 h 163"/>
                <a:gd name="T28" fmla="*/ 2 w 103"/>
                <a:gd name="T29" fmla="*/ 4 h 163"/>
                <a:gd name="T30" fmla="*/ 2 w 103"/>
                <a:gd name="T31" fmla="*/ 5 h 163"/>
                <a:gd name="T32" fmla="*/ 2 w 103"/>
                <a:gd name="T33" fmla="*/ 5 h 163"/>
                <a:gd name="T34" fmla="*/ 3 w 103"/>
                <a:gd name="T35" fmla="*/ 5 h 163"/>
                <a:gd name="T36" fmla="*/ 3 w 103"/>
                <a:gd name="T37" fmla="*/ 6 h 163"/>
                <a:gd name="T38" fmla="*/ 2 w 103"/>
                <a:gd name="T39" fmla="*/ 6 h 163"/>
                <a:gd name="T40" fmla="*/ 2 w 103"/>
                <a:gd name="T41" fmla="*/ 5 h 163"/>
                <a:gd name="T42" fmla="*/ 2 w 103"/>
                <a:gd name="T43" fmla="*/ 5 h 163"/>
                <a:gd name="T44" fmla="*/ 2 w 103"/>
                <a:gd name="T45" fmla="*/ 5 h 163"/>
                <a:gd name="T46" fmla="*/ 2 w 103"/>
                <a:gd name="T47" fmla="*/ 4 h 163"/>
                <a:gd name="T48" fmla="*/ 1 w 103"/>
                <a:gd name="T49" fmla="*/ 4 h 163"/>
                <a:gd name="T50" fmla="*/ 1 w 103"/>
                <a:gd name="T51" fmla="*/ 4 h 163"/>
                <a:gd name="T52" fmla="*/ 1 w 103"/>
                <a:gd name="T53" fmla="*/ 3 h 163"/>
                <a:gd name="T54" fmla="*/ 1 w 103"/>
                <a:gd name="T55" fmla="*/ 3 h 163"/>
                <a:gd name="T56" fmla="*/ 1 w 103"/>
                <a:gd name="T57" fmla="*/ 3 h 163"/>
                <a:gd name="T58" fmla="*/ 1 w 103"/>
                <a:gd name="T59" fmla="*/ 2 h 163"/>
                <a:gd name="T60" fmla="*/ 0 w 103"/>
                <a:gd name="T61" fmla="*/ 2 h 163"/>
                <a:gd name="T62" fmla="*/ 0 w 103"/>
                <a:gd name="T63" fmla="*/ 2 h 163"/>
                <a:gd name="T64" fmla="*/ 0 w 103"/>
                <a:gd name="T65" fmla="*/ 1 h 163"/>
                <a:gd name="T66" fmla="*/ 0 w 103"/>
                <a:gd name="T67" fmla="*/ 1 h 163"/>
                <a:gd name="T68" fmla="*/ 0 w 103"/>
                <a:gd name="T69" fmla="*/ 1 h 163"/>
                <a:gd name="T70" fmla="*/ 0 w 103"/>
                <a:gd name="T71" fmla="*/ 1 h 163"/>
                <a:gd name="T72" fmla="*/ 0 w 103"/>
                <a:gd name="T73" fmla="*/ 0 h 163"/>
                <a:gd name="T74" fmla="*/ 0 w 103"/>
                <a:gd name="T75" fmla="*/ 0 h 163"/>
                <a:gd name="T76" fmla="*/ 0 w 103"/>
                <a:gd name="T77" fmla="*/ 0 h 16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3"/>
                <a:gd name="T119" fmla="*/ 103 w 103"/>
                <a:gd name="T120" fmla="*/ 163 h 16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3">
                  <a:moveTo>
                    <a:pt x="10" y="0"/>
                  </a:moveTo>
                  <a:lnTo>
                    <a:pt x="10" y="0"/>
                  </a:lnTo>
                  <a:lnTo>
                    <a:pt x="14" y="5"/>
                  </a:lnTo>
                  <a:lnTo>
                    <a:pt x="17" y="13"/>
                  </a:lnTo>
                  <a:lnTo>
                    <a:pt x="23" y="22"/>
                  </a:lnTo>
                  <a:lnTo>
                    <a:pt x="29" y="32"/>
                  </a:lnTo>
                  <a:lnTo>
                    <a:pt x="36" y="43"/>
                  </a:lnTo>
                  <a:lnTo>
                    <a:pt x="40" y="49"/>
                  </a:lnTo>
                  <a:lnTo>
                    <a:pt x="42" y="57"/>
                  </a:lnTo>
                  <a:lnTo>
                    <a:pt x="46" y="64"/>
                  </a:lnTo>
                  <a:lnTo>
                    <a:pt x="52" y="70"/>
                  </a:lnTo>
                  <a:lnTo>
                    <a:pt x="59" y="83"/>
                  </a:lnTo>
                  <a:lnTo>
                    <a:pt x="67" y="96"/>
                  </a:lnTo>
                  <a:lnTo>
                    <a:pt x="74" y="110"/>
                  </a:lnTo>
                  <a:lnTo>
                    <a:pt x="82" y="123"/>
                  </a:lnTo>
                  <a:lnTo>
                    <a:pt x="88" y="133"/>
                  </a:lnTo>
                  <a:lnTo>
                    <a:pt x="93" y="144"/>
                  </a:lnTo>
                  <a:lnTo>
                    <a:pt x="99" y="152"/>
                  </a:lnTo>
                  <a:lnTo>
                    <a:pt x="103" y="161"/>
                  </a:lnTo>
                  <a:lnTo>
                    <a:pt x="95" y="163"/>
                  </a:lnTo>
                  <a:lnTo>
                    <a:pt x="88" y="152"/>
                  </a:lnTo>
                  <a:lnTo>
                    <a:pt x="82" y="140"/>
                  </a:lnTo>
                  <a:lnTo>
                    <a:pt x="74" y="131"/>
                  </a:lnTo>
                  <a:lnTo>
                    <a:pt x="71" y="121"/>
                  </a:lnTo>
                  <a:lnTo>
                    <a:pt x="63" y="110"/>
                  </a:lnTo>
                  <a:lnTo>
                    <a:pt x="59" y="100"/>
                  </a:lnTo>
                  <a:lnTo>
                    <a:pt x="54" y="91"/>
                  </a:lnTo>
                  <a:lnTo>
                    <a:pt x="48" y="81"/>
                  </a:lnTo>
                  <a:lnTo>
                    <a:pt x="40" y="70"/>
                  </a:lnTo>
                  <a:lnTo>
                    <a:pt x="36" y="62"/>
                  </a:lnTo>
                  <a:lnTo>
                    <a:pt x="29" y="51"/>
                  </a:lnTo>
                  <a:lnTo>
                    <a:pt x="25" y="43"/>
                  </a:lnTo>
                  <a:lnTo>
                    <a:pt x="17" y="32"/>
                  </a:lnTo>
                  <a:lnTo>
                    <a:pt x="12" y="22"/>
                  </a:lnTo>
                  <a:lnTo>
                    <a:pt x="6" y="11"/>
                  </a:lnTo>
                  <a:lnTo>
                    <a:pt x="0" y="1"/>
                  </a:lnTo>
                  <a:lnTo>
                    <a:pt x="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3" name="Freeform 230"/>
            <p:cNvSpPr>
              <a:spLocks/>
            </p:cNvSpPr>
            <p:nvPr/>
          </p:nvSpPr>
          <p:spPr bwMode="auto">
            <a:xfrm>
              <a:off x="1016" y="3790"/>
              <a:ext cx="51" cy="83"/>
            </a:xfrm>
            <a:custGeom>
              <a:avLst/>
              <a:gdLst>
                <a:gd name="T0" fmla="*/ 1 w 102"/>
                <a:gd name="T1" fmla="*/ 0 h 166"/>
                <a:gd name="T2" fmla="*/ 1 w 102"/>
                <a:gd name="T3" fmla="*/ 1 h 166"/>
                <a:gd name="T4" fmla="*/ 1 w 102"/>
                <a:gd name="T5" fmla="*/ 1 h 166"/>
                <a:gd name="T6" fmla="*/ 1 w 102"/>
                <a:gd name="T7" fmla="*/ 1 h 166"/>
                <a:gd name="T8" fmla="*/ 1 w 102"/>
                <a:gd name="T9" fmla="*/ 1 h 166"/>
                <a:gd name="T10" fmla="*/ 1 w 102"/>
                <a:gd name="T11" fmla="*/ 2 h 166"/>
                <a:gd name="T12" fmla="*/ 2 w 102"/>
                <a:gd name="T13" fmla="*/ 2 h 166"/>
                <a:gd name="T14" fmla="*/ 2 w 102"/>
                <a:gd name="T15" fmla="*/ 2 h 166"/>
                <a:gd name="T16" fmla="*/ 2 w 102"/>
                <a:gd name="T17" fmla="*/ 3 h 166"/>
                <a:gd name="T18" fmla="*/ 2 w 102"/>
                <a:gd name="T19" fmla="*/ 3 h 166"/>
                <a:gd name="T20" fmla="*/ 2 w 102"/>
                <a:gd name="T21" fmla="*/ 3 h 166"/>
                <a:gd name="T22" fmla="*/ 3 w 102"/>
                <a:gd name="T23" fmla="*/ 4 h 166"/>
                <a:gd name="T24" fmla="*/ 3 w 102"/>
                <a:gd name="T25" fmla="*/ 4 h 166"/>
                <a:gd name="T26" fmla="*/ 3 w 102"/>
                <a:gd name="T27" fmla="*/ 5 h 166"/>
                <a:gd name="T28" fmla="*/ 3 w 102"/>
                <a:gd name="T29" fmla="*/ 5 h 166"/>
                <a:gd name="T30" fmla="*/ 4 w 102"/>
                <a:gd name="T31" fmla="*/ 5 h 166"/>
                <a:gd name="T32" fmla="*/ 4 w 102"/>
                <a:gd name="T33" fmla="*/ 6 h 166"/>
                <a:gd name="T34" fmla="*/ 3 w 102"/>
                <a:gd name="T35" fmla="*/ 6 h 166"/>
                <a:gd name="T36" fmla="*/ 3 w 102"/>
                <a:gd name="T37" fmla="*/ 5 h 166"/>
                <a:gd name="T38" fmla="*/ 3 w 102"/>
                <a:gd name="T39" fmla="*/ 5 h 166"/>
                <a:gd name="T40" fmla="*/ 3 w 102"/>
                <a:gd name="T41" fmla="*/ 5 h 166"/>
                <a:gd name="T42" fmla="*/ 3 w 102"/>
                <a:gd name="T43" fmla="*/ 4 h 166"/>
                <a:gd name="T44" fmla="*/ 2 w 102"/>
                <a:gd name="T45" fmla="*/ 4 h 166"/>
                <a:gd name="T46" fmla="*/ 2 w 102"/>
                <a:gd name="T47" fmla="*/ 3 h 166"/>
                <a:gd name="T48" fmla="*/ 2 w 102"/>
                <a:gd name="T49" fmla="*/ 3 h 166"/>
                <a:gd name="T50" fmla="*/ 2 w 102"/>
                <a:gd name="T51" fmla="*/ 3 h 166"/>
                <a:gd name="T52" fmla="*/ 2 w 102"/>
                <a:gd name="T53" fmla="*/ 3 h 166"/>
                <a:gd name="T54" fmla="*/ 2 w 102"/>
                <a:gd name="T55" fmla="*/ 3 h 166"/>
                <a:gd name="T56" fmla="*/ 1 w 102"/>
                <a:gd name="T57" fmla="*/ 2 h 166"/>
                <a:gd name="T58" fmla="*/ 1 w 102"/>
                <a:gd name="T59" fmla="*/ 2 h 166"/>
                <a:gd name="T60" fmla="*/ 1 w 102"/>
                <a:gd name="T61" fmla="*/ 2 h 166"/>
                <a:gd name="T62" fmla="*/ 1 w 102"/>
                <a:gd name="T63" fmla="*/ 1 h 166"/>
                <a:gd name="T64" fmla="*/ 1 w 102"/>
                <a:gd name="T65" fmla="*/ 1 h 166"/>
                <a:gd name="T66" fmla="*/ 0 w 102"/>
                <a:gd name="T67" fmla="*/ 1 h 166"/>
                <a:gd name="T68" fmla="*/ 1 w 102"/>
                <a:gd name="T69" fmla="*/ 1 h 166"/>
                <a:gd name="T70" fmla="*/ 1 w 102"/>
                <a:gd name="T71" fmla="*/ 0 h 166"/>
                <a:gd name="T72" fmla="*/ 1 w 102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2"/>
                <a:gd name="T112" fmla="*/ 0 h 166"/>
                <a:gd name="T113" fmla="*/ 102 w 102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2" h="166">
                  <a:moveTo>
                    <a:pt x="7" y="0"/>
                  </a:moveTo>
                  <a:lnTo>
                    <a:pt x="7" y="2"/>
                  </a:lnTo>
                  <a:lnTo>
                    <a:pt x="11" y="8"/>
                  </a:lnTo>
                  <a:lnTo>
                    <a:pt x="15" y="14"/>
                  </a:lnTo>
                  <a:lnTo>
                    <a:pt x="23" y="23"/>
                  </a:lnTo>
                  <a:lnTo>
                    <a:pt x="26" y="35"/>
                  </a:lnTo>
                  <a:lnTo>
                    <a:pt x="34" y="46"/>
                  </a:lnTo>
                  <a:lnTo>
                    <a:pt x="42" y="59"/>
                  </a:lnTo>
                  <a:lnTo>
                    <a:pt x="49" y="73"/>
                  </a:lnTo>
                  <a:lnTo>
                    <a:pt x="57" y="84"/>
                  </a:lnTo>
                  <a:lnTo>
                    <a:pt x="64" y="97"/>
                  </a:lnTo>
                  <a:lnTo>
                    <a:pt x="72" y="111"/>
                  </a:lnTo>
                  <a:lnTo>
                    <a:pt x="80" y="124"/>
                  </a:lnTo>
                  <a:lnTo>
                    <a:pt x="85" y="133"/>
                  </a:lnTo>
                  <a:lnTo>
                    <a:pt x="91" y="145"/>
                  </a:lnTo>
                  <a:lnTo>
                    <a:pt x="97" y="154"/>
                  </a:lnTo>
                  <a:lnTo>
                    <a:pt x="102" y="162"/>
                  </a:lnTo>
                  <a:lnTo>
                    <a:pt x="93" y="166"/>
                  </a:lnTo>
                  <a:lnTo>
                    <a:pt x="85" y="154"/>
                  </a:lnTo>
                  <a:lnTo>
                    <a:pt x="82" y="143"/>
                  </a:lnTo>
                  <a:lnTo>
                    <a:pt x="74" y="133"/>
                  </a:lnTo>
                  <a:lnTo>
                    <a:pt x="68" y="124"/>
                  </a:lnTo>
                  <a:lnTo>
                    <a:pt x="63" y="113"/>
                  </a:lnTo>
                  <a:lnTo>
                    <a:pt x="57" y="103"/>
                  </a:lnTo>
                  <a:lnTo>
                    <a:pt x="51" y="94"/>
                  </a:lnTo>
                  <a:lnTo>
                    <a:pt x="45" y="84"/>
                  </a:lnTo>
                  <a:lnTo>
                    <a:pt x="40" y="73"/>
                  </a:lnTo>
                  <a:lnTo>
                    <a:pt x="34" y="65"/>
                  </a:lnTo>
                  <a:lnTo>
                    <a:pt x="28" y="54"/>
                  </a:lnTo>
                  <a:lnTo>
                    <a:pt x="23" y="44"/>
                  </a:lnTo>
                  <a:lnTo>
                    <a:pt x="15" y="35"/>
                  </a:lnTo>
                  <a:lnTo>
                    <a:pt x="11" y="23"/>
                  </a:lnTo>
                  <a:lnTo>
                    <a:pt x="4" y="14"/>
                  </a:lnTo>
                  <a:lnTo>
                    <a:pt x="0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4" name="Freeform 231"/>
            <p:cNvSpPr>
              <a:spLocks/>
            </p:cNvSpPr>
            <p:nvPr/>
          </p:nvSpPr>
          <p:spPr bwMode="auto">
            <a:xfrm>
              <a:off x="1001" y="3792"/>
              <a:ext cx="51" cy="82"/>
            </a:xfrm>
            <a:custGeom>
              <a:avLst/>
              <a:gdLst>
                <a:gd name="T0" fmla="*/ 0 w 103"/>
                <a:gd name="T1" fmla="*/ 0 h 164"/>
                <a:gd name="T2" fmla="*/ 0 w 103"/>
                <a:gd name="T3" fmla="*/ 1 h 164"/>
                <a:gd name="T4" fmla="*/ 0 w 103"/>
                <a:gd name="T5" fmla="*/ 1 h 164"/>
                <a:gd name="T6" fmla="*/ 0 w 103"/>
                <a:gd name="T7" fmla="*/ 1 h 164"/>
                <a:gd name="T8" fmla="*/ 0 w 103"/>
                <a:gd name="T9" fmla="*/ 1 h 164"/>
                <a:gd name="T10" fmla="*/ 0 w 103"/>
                <a:gd name="T11" fmla="*/ 2 h 164"/>
                <a:gd name="T12" fmla="*/ 1 w 103"/>
                <a:gd name="T13" fmla="*/ 2 h 164"/>
                <a:gd name="T14" fmla="*/ 1 w 103"/>
                <a:gd name="T15" fmla="*/ 2 h 164"/>
                <a:gd name="T16" fmla="*/ 1 w 103"/>
                <a:gd name="T17" fmla="*/ 2 h 164"/>
                <a:gd name="T18" fmla="*/ 1 w 103"/>
                <a:gd name="T19" fmla="*/ 3 h 164"/>
                <a:gd name="T20" fmla="*/ 1 w 103"/>
                <a:gd name="T21" fmla="*/ 3 h 164"/>
                <a:gd name="T22" fmla="*/ 1 w 103"/>
                <a:gd name="T23" fmla="*/ 3 h 164"/>
                <a:gd name="T24" fmla="*/ 2 w 103"/>
                <a:gd name="T25" fmla="*/ 3 h 164"/>
                <a:gd name="T26" fmla="*/ 2 w 103"/>
                <a:gd name="T27" fmla="*/ 4 h 164"/>
                <a:gd name="T28" fmla="*/ 2 w 103"/>
                <a:gd name="T29" fmla="*/ 4 h 164"/>
                <a:gd name="T30" fmla="*/ 2 w 103"/>
                <a:gd name="T31" fmla="*/ 5 h 164"/>
                <a:gd name="T32" fmla="*/ 2 w 103"/>
                <a:gd name="T33" fmla="*/ 5 h 164"/>
                <a:gd name="T34" fmla="*/ 3 w 103"/>
                <a:gd name="T35" fmla="*/ 5 h 164"/>
                <a:gd name="T36" fmla="*/ 3 w 103"/>
                <a:gd name="T37" fmla="*/ 6 h 164"/>
                <a:gd name="T38" fmla="*/ 2 w 103"/>
                <a:gd name="T39" fmla="*/ 6 h 164"/>
                <a:gd name="T40" fmla="*/ 2 w 103"/>
                <a:gd name="T41" fmla="*/ 5 h 164"/>
                <a:gd name="T42" fmla="*/ 2 w 103"/>
                <a:gd name="T43" fmla="*/ 5 h 164"/>
                <a:gd name="T44" fmla="*/ 2 w 103"/>
                <a:gd name="T45" fmla="*/ 5 h 164"/>
                <a:gd name="T46" fmla="*/ 2 w 103"/>
                <a:gd name="T47" fmla="*/ 4 h 164"/>
                <a:gd name="T48" fmla="*/ 1 w 103"/>
                <a:gd name="T49" fmla="*/ 4 h 164"/>
                <a:gd name="T50" fmla="*/ 1 w 103"/>
                <a:gd name="T51" fmla="*/ 3 h 164"/>
                <a:gd name="T52" fmla="*/ 1 w 103"/>
                <a:gd name="T53" fmla="*/ 3 h 164"/>
                <a:gd name="T54" fmla="*/ 1 w 103"/>
                <a:gd name="T55" fmla="*/ 3 h 164"/>
                <a:gd name="T56" fmla="*/ 1 w 103"/>
                <a:gd name="T57" fmla="*/ 3 h 164"/>
                <a:gd name="T58" fmla="*/ 1 w 103"/>
                <a:gd name="T59" fmla="*/ 2 h 164"/>
                <a:gd name="T60" fmla="*/ 0 w 103"/>
                <a:gd name="T61" fmla="*/ 2 h 164"/>
                <a:gd name="T62" fmla="*/ 0 w 103"/>
                <a:gd name="T63" fmla="*/ 2 h 164"/>
                <a:gd name="T64" fmla="*/ 0 w 103"/>
                <a:gd name="T65" fmla="*/ 2 h 164"/>
                <a:gd name="T66" fmla="*/ 0 w 103"/>
                <a:gd name="T67" fmla="*/ 1 h 164"/>
                <a:gd name="T68" fmla="*/ 0 w 103"/>
                <a:gd name="T69" fmla="*/ 1 h 164"/>
                <a:gd name="T70" fmla="*/ 0 w 103"/>
                <a:gd name="T71" fmla="*/ 1 h 164"/>
                <a:gd name="T72" fmla="*/ 0 w 103"/>
                <a:gd name="T73" fmla="*/ 1 h 164"/>
                <a:gd name="T74" fmla="*/ 0 w 103"/>
                <a:gd name="T75" fmla="*/ 0 h 164"/>
                <a:gd name="T76" fmla="*/ 0 w 103"/>
                <a:gd name="T77" fmla="*/ 0 h 1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4"/>
                <a:gd name="T119" fmla="*/ 103 w 103"/>
                <a:gd name="T120" fmla="*/ 164 h 16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4">
                  <a:moveTo>
                    <a:pt x="10" y="0"/>
                  </a:moveTo>
                  <a:lnTo>
                    <a:pt x="10" y="2"/>
                  </a:lnTo>
                  <a:lnTo>
                    <a:pt x="14" y="6"/>
                  </a:lnTo>
                  <a:lnTo>
                    <a:pt x="17" y="14"/>
                  </a:lnTo>
                  <a:lnTo>
                    <a:pt x="25" y="23"/>
                  </a:lnTo>
                  <a:lnTo>
                    <a:pt x="29" y="34"/>
                  </a:lnTo>
                  <a:lnTo>
                    <a:pt x="36" y="44"/>
                  </a:lnTo>
                  <a:lnTo>
                    <a:pt x="40" y="52"/>
                  </a:lnTo>
                  <a:lnTo>
                    <a:pt x="44" y="57"/>
                  </a:lnTo>
                  <a:lnTo>
                    <a:pt x="48" y="65"/>
                  </a:lnTo>
                  <a:lnTo>
                    <a:pt x="52" y="72"/>
                  </a:lnTo>
                  <a:lnTo>
                    <a:pt x="59" y="84"/>
                  </a:lnTo>
                  <a:lnTo>
                    <a:pt x="67" y="97"/>
                  </a:lnTo>
                  <a:lnTo>
                    <a:pt x="75" y="110"/>
                  </a:lnTo>
                  <a:lnTo>
                    <a:pt x="80" y="124"/>
                  </a:lnTo>
                  <a:lnTo>
                    <a:pt x="88" y="133"/>
                  </a:lnTo>
                  <a:lnTo>
                    <a:pt x="94" y="145"/>
                  </a:lnTo>
                  <a:lnTo>
                    <a:pt x="99" y="154"/>
                  </a:lnTo>
                  <a:lnTo>
                    <a:pt x="103" y="162"/>
                  </a:lnTo>
                  <a:lnTo>
                    <a:pt x="95" y="164"/>
                  </a:lnTo>
                  <a:lnTo>
                    <a:pt x="88" y="154"/>
                  </a:lnTo>
                  <a:lnTo>
                    <a:pt x="82" y="143"/>
                  </a:lnTo>
                  <a:lnTo>
                    <a:pt x="75" y="133"/>
                  </a:lnTo>
                  <a:lnTo>
                    <a:pt x="71" y="122"/>
                  </a:lnTo>
                  <a:lnTo>
                    <a:pt x="63" y="110"/>
                  </a:lnTo>
                  <a:lnTo>
                    <a:pt x="59" y="101"/>
                  </a:lnTo>
                  <a:lnTo>
                    <a:pt x="54" y="91"/>
                  </a:lnTo>
                  <a:lnTo>
                    <a:pt x="48" y="84"/>
                  </a:lnTo>
                  <a:lnTo>
                    <a:pt x="42" y="72"/>
                  </a:lnTo>
                  <a:lnTo>
                    <a:pt x="35" y="63"/>
                  </a:lnTo>
                  <a:lnTo>
                    <a:pt x="29" y="52"/>
                  </a:lnTo>
                  <a:lnTo>
                    <a:pt x="25" y="44"/>
                  </a:lnTo>
                  <a:lnTo>
                    <a:pt x="17" y="33"/>
                  </a:lnTo>
                  <a:lnTo>
                    <a:pt x="12" y="23"/>
                  </a:lnTo>
                  <a:lnTo>
                    <a:pt x="6" y="14"/>
                  </a:lnTo>
                  <a:lnTo>
                    <a:pt x="0" y="2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5" name="Freeform 232"/>
            <p:cNvSpPr>
              <a:spLocks/>
            </p:cNvSpPr>
            <p:nvPr/>
          </p:nvSpPr>
          <p:spPr bwMode="auto">
            <a:xfrm>
              <a:off x="986" y="3793"/>
              <a:ext cx="52" cy="83"/>
            </a:xfrm>
            <a:custGeom>
              <a:avLst/>
              <a:gdLst>
                <a:gd name="T0" fmla="*/ 1 w 103"/>
                <a:gd name="T1" fmla="*/ 0 h 166"/>
                <a:gd name="T2" fmla="*/ 1 w 103"/>
                <a:gd name="T3" fmla="*/ 1 h 166"/>
                <a:gd name="T4" fmla="*/ 1 w 103"/>
                <a:gd name="T5" fmla="*/ 1 h 166"/>
                <a:gd name="T6" fmla="*/ 1 w 103"/>
                <a:gd name="T7" fmla="*/ 1 h 166"/>
                <a:gd name="T8" fmla="*/ 1 w 103"/>
                <a:gd name="T9" fmla="*/ 1 h 166"/>
                <a:gd name="T10" fmla="*/ 1 w 103"/>
                <a:gd name="T11" fmla="*/ 2 h 166"/>
                <a:gd name="T12" fmla="*/ 2 w 103"/>
                <a:gd name="T13" fmla="*/ 2 h 166"/>
                <a:gd name="T14" fmla="*/ 2 w 103"/>
                <a:gd name="T15" fmla="*/ 2 h 166"/>
                <a:gd name="T16" fmla="*/ 2 w 103"/>
                <a:gd name="T17" fmla="*/ 3 h 166"/>
                <a:gd name="T18" fmla="*/ 2 w 103"/>
                <a:gd name="T19" fmla="*/ 3 h 166"/>
                <a:gd name="T20" fmla="*/ 2 w 103"/>
                <a:gd name="T21" fmla="*/ 3 h 166"/>
                <a:gd name="T22" fmla="*/ 3 w 103"/>
                <a:gd name="T23" fmla="*/ 4 h 166"/>
                <a:gd name="T24" fmla="*/ 3 w 103"/>
                <a:gd name="T25" fmla="*/ 4 h 166"/>
                <a:gd name="T26" fmla="*/ 3 w 103"/>
                <a:gd name="T27" fmla="*/ 5 h 166"/>
                <a:gd name="T28" fmla="*/ 3 w 103"/>
                <a:gd name="T29" fmla="*/ 5 h 166"/>
                <a:gd name="T30" fmla="*/ 4 w 103"/>
                <a:gd name="T31" fmla="*/ 5 h 166"/>
                <a:gd name="T32" fmla="*/ 4 w 103"/>
                <a:gd name="T33" fmla="*/ 6 h 166"/>
                <a:gd name="T34" fmla="*/ 3 w 103"/>
                <a:gd name="T35" fmla="*/ 6 h 166"/>
                <a:gd name="T36" fmla="*/ 3 w 103"/>
                <a:gd name="T37" fmla="*/ 5 h 166"/>
                <a:gd name="T38" fmla="*/ 3 w 103"/>
                <a:gd name="T39" fmla="*/ 5 h 166"/>
                <a:gd name="T40" fmla="*/ 3 w 103"/>
                <a:gd name="T41" fmla="*/ 5 h 166"/>
                <a:gd name="T42" fmla="*/ 3 w 103"/>
                <a:gd name="T43" fmla="*/ 4 h 166"/>
                <a:gd name="T44" fmla="*/ 2 w 103"/>
                <a:gd name="T45" fmla="*/ 4 h 166"/>
                <a:gd name="T46" fmla="*/ 2 w 103"/>
                <a:gd name="T47" fmla="*/ 3 h 166"/>
                <a:gd name="T48" fmla="*/ 2 w 103"/>
                <a:gd name="T49" fmla="*/ 3 h 166"/>
                <a:gd name="T50" fmla="*/ 2 w 103"/>
                <a:gd name="T51" fmla="*/ 3 h 166"/>
                <a:gd name="T52" fmla="*/ 2 w 103"/>
                <a:gd name="T53" fmla="*/ 3 h 166"/>
                <a:gd name="T54" fmla="*/ 2 w 103"/>
                <a:gd name="T55" fmla="*/ 2 h 166"/>
                <a:gd name="T56" fmla="*/ 1 w 103"/>
                <a:gd name="T57" fmla="*/ 2 h 166"/>
                <a:gd name="T58" fmla="*/ 1 w 103"/>
                <a:gd name="T59" fmla="*/ 2 h 166"/>
                <a:gd name="T60" fmla="*/ 1 w 103"/>
                <a:gd name="T61" fmla="*/ 1 h 166"/>
                <a:gd name="T62" fmla="*/ 1 w 103"/>
                <a:gd name="T63" fmla="*/ 1 h 166"/>
                <a:gd name="T64" fmla="*/ 1 w 103"/>
                <a:gd name="T65" fmla="*/ 1 h 166"/>
                <a:gd name="T66" fmla="*/ 0 w 103"/>
                <a:gd name="T67" fmla="*/ 1 h 166"/>
                <a:gd name="T68" fmla="*/ 1 w 103"/>
                <a:gd name="T69" fmla="*/ 1 h 166"/>
                <a:gd name="T70" fmla="*/ 1 w 103"/>
                <a:gd name="T71" fmla="*/ 0 h 166"/>
                <a:gd name="T72" fmla="*/ 1 w 103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3"/>
                <a:gd name="T112" fmla="*/ 0 h 166"/>
                <a:gd name="T113" fmla="*/ 103 w 103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3" h="166">
                  <a:moveTo>
                    <a:pt x="9" y="0"/>
                  </a:moveTo>
                  <a:lnTo>
                    <a:pt x="9" y="2"/>
                  </a:lnTo>
                  <a:lnTo>
                    <a:pt x="13" y="8"/>
                  </a:lnTo>
                  <a:lnTo>
                    <a:pt x="17" y="15"/>
                  </a:lnTo>
                  <a:lnTo>
                    <a:pt x="23" y="25"/>
                  </a:lnTo>
                  <a:lnTo>
                    <a:pt x="28" y="34"/>
                  </a:lnTo>
                  <a:lnTo>
                    <a:pt x="36" y="46"/>
                  </a:lnTo>
                  <a:lnTo>
                    <a:pt x="42" y="59"/>
                  </a:lnTo>
                  <a:lnTo>
                    <a:pt x="49" y="72"/>
                  </a:lnTo>
                  <a:lnTo>
                    <a:pt x="57" y="86"/>
                  </a:lnTo>
                  <a:lnTo>
                    <a:pt x="64" y="99"/>
                  </a:lnTo>
                  <a:lnTo>
                    <a:pt x="72" y="110"/>
                  </a:lnTo>
                  <a:lnTo>
                    <a:pt x="80" y="124"/>
                  </a:lnTo>
                  <a:lnTo>
                    <a:pt x="85" y="133"/>
                  </a:lnTo>
                  <a:lnTo>
                    <a:pt x="93" y="145"/>
                  </a:lnTo>
                  <a:lnTo>
                    <a:pt x="99" y="154"/>
                  </a:lnTo>
                  <a:lnTo>
                    <a:pt x="103" y="162"/>
                  </a:lnTo>
                  <a:lnTo>
                    <a:pt x="95" y="166"/>
                  </a:lnTo>
                  <a:lnTo>
                    <a:pt x="87" y="154"/>
                  </a:lnTo>
                  <a:lnTo>
                    <a:pt x="82" y="143"/>
                  </a:lnTo>
                  <a:lnTo>
                    <a:pt x="74" y="133"/>
                  </a:lnTo>
                  <a:lnTo>
                    <a:pt x="70" y="124"/>
                  </a:lnTo>
                  <a:lnTo>
                    <a:pt x="63" y="112"/>
                  </a:lnTo>
                  <a:lnTo>
                    <a:pt x="57" y="103"/>
                  </a:lnTo>
                  <a:lnTo>
                    <a:pt x="51" y="91"/>
                  </a:lnTo>
                  <a:lnTo>
                    <a:pt x="45" y="84"/>
                  </a:lnTo>
                  <a:lnTo>
                    <a:pt x="40" y="72"/>
                  </a:lnTo>
                  <a:lnTo>
                    <a:pt x="34" y="63"/>
                  </a:lnTo>
                  <a:lnTo>
                    <a:pt x="28" y="53"/>
                  </a:lnTo>
                  <a:lnTo>
                    <a:pt x="23" y="44"/>
                  </a:lnTo>
                  <a:lnTo>
                    <a:pt x="17" y="32"/>
                  </a:lnTo>
                  <a:lnTo>
                    <a:pt x="11" y="23"/>
                  </a:lnTo>
                  <a:lnTo>
                    <a:pt x="6" y="13"/>
                  </a:lnTo>
                  <a:lnTo>
                    <a:pt x="0" y="4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6" name="Freeform 233"/>
            <p:cNvSpPr>
              <a:spLocks/>
            </p:cNvSpPr>
            <p:nvPr/>
          </p:nvSpPr>
          <p:spPr bwMode="auto">
            <a:xfrm>
              <a:off x="972" y="3797"/>
              <a:ext cx="51" cy="83"/>
            </a:xfrm>
            <a:custGeom>
              <a:avLst/>
              <a:gdLst>
                <a:gd name="T0" fmla="*/ 0 w 103"/>
                <a:gd name="T1" fmla="*/ 0 h 165"/>
                <a:gd name="T2" fmla="*/ 0 w 103"/>
                <a:gd name="T3" fmla="*/ 1 h 165"/>
                <a:gd name="T4" fmla="*/ 0 w 103"/>
                <a:gd name="T5" fmla="*/ 1 h 165"/>
                <a:gd name="T6" fmla="*/ 0 w 103"/>
                <a:gd name="T7" fmla="*/ 1 h 165"/>
                <a:gd name="T8" fmla="*/ 0 w 103"/>
                <a:gd name="T9" fmla="*/ 1 h 165"/>
                <a:gd name="T10" fmla="*/ 0 w 103"/>
                <a:gd name="T11" fmla="*/ 2 h 165"/>
                <a:gd name="T12" fmla="*/ 1 w 103"/>
                <a:gd name="T13" fmla="*/ 2 h 165"/>
                <a:gd name="T14" fmla="*/ 1 w 103"/>
                <a:gd name="T15" fmla="*/ 2 h 165"/>
                <a:gd name="T16" fmla="*/ 1 w 103"/>
                <a:gd name="T17" fmla="*/ 2 h 165"/>
                <a:gd name="T18" fmla="*/ 1 w 103"/>
                <a:gd name="T19" fmla="*/ 2 h 165"/>
                <a:gd name="T20" fmla="*/ 1 w 103"/>
                <a:gd name="T21" fmla="*/ 3 h 165"/>
                <a:gd name="T22" fmla="*/ 1 w 103"/>
                <a:gd name="T23" fmla="*/ 3 h 165"/>
                <a:gd name="T24" fmla="*/ 2 w 103"/>
                <a:gd name="T25" fmla="*/ 4 h 165"/>
                <a:gd name="T26" fmla="*/ 2 w 103"/>
                <a:gd name="T27" fmla="*/ 4 h 165"/>
                <a:gd name="T28" fmla="*/ 2 w 103"/>
                <a:gd name="T29" fmla="*/ 4 h 165"/>
                <a:gd name="T30" fmla="*/ 2 w 103"/>
                <a:gd name="T31" fmla="*/ 5 h 165"/>
                <a:gd name="T32" fmla="*/ 2 w 103"/>
                <a:gd name="T33" fmla="*/ 5 h 165"/>
                <a:gd name="T34" fmla="*/ 3 w 103"/>
                <a:gd name="T35" fmla="*/ 5 h 165"/>
                <a:gd name="T36" fmla="*/ 3 w 103"/>
                <a:gd name="T37" fmla="*/ 6 h 165"/>
                <a:gd name="T38" fmla="*/ 2 w 103"/>
                <a:gd name="T39" fmla="*/ 6 h 165"/>
                <a:gd name="T40" fmla="*/ 2 w 103"/>
                <a:gd name="T41" fmla="*/ 5 h 165"/>
                <a:gd name="T42" fmla="*/ 2 w 103"/>
                <a:gd name="T43" fmla="*/ 5 h 165"/>
                <a:gd name="T44" fmla="*/ 2 w 103"/>
                <a:gd name="T45" fmla="*/ 5 h 165"/>
                <a:gd name="T46" fmla="*/ 2 w 103"/>
                <a:gd name="T47" fmla="*/ 4 h 165"/>
                <a:gd name="T48" fmla="*/ 2 w 103"/>
                <a:gd name="T49" fmla="*/ 4 h 165"/>
                <a:gd name="T50" fmla="*/ 1 w 103"/>
                <a:gd name="T51" fmla="*/ 4 h 165"/>
                <a:gd name="T52" fmla="*/ 1 w 103"/>
                <a:gd name="T53" fmla="*/ 3 h 165"/>
                <a:gd name="T54" fmla="*/ 1 w 103"/>
                <a:gd name="T55" fmla="*/ 3 h 165"/>
                <a:gd name="T56" fmla="*/ 1 w 103"/>
                <a:gd name="T57" fmla="*/ 3 h 165"/>
                <a:gd name="T58" fmla="*/ 1 w 103"/>
                <a:gd name="T59" fmla="*/ 2 h 165"/>
                <a:gd name="T60" fmla="*/ 0 w 103"/>
                <a:gd name="T61" fmla="*/ 2 h 165"/>
                <a:gd name="T62" fmla="*/ 0 w 103"/>
                <a:gd name="T63" fmla="*/ 2 h 165"/>
                <a:gd name="T64" fmla="*/ 0 w 103"/>
                <a:gd name="T65" fmla="*/ 1 h 165"/>
                <a:gd name="T66" fmla="*/ 0 w 103"/>
                <a:gd name="T67" fmla="*/ 1 h 165"/>
                <a:gd name="T68" fmla="*/ 0 w 103"/>
                <a:gd name="T69" fmla="*/ 1 h 165"/>
                <a:gd name="T70" fmla="*/ 0 w 103"/>
                <a:gd name="T71" fmla="*/ 1 h 165"/>
                <a:gd name="T72" fmla="*/ 0 w 103"/>
                <a:gd name="T73" fmla="*/ 1 h 165"/>
                <a:gd name="T74" fmla="*/ 0 w 103"/>
                <a:gd name="T75" fmla="*/ 0 h 165"/>
                <a:gd name="T76" fmla="*/ 0 w 103"/>
                <a:gd name="T77" fmla="*/ 0 h 16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5"/>
                <a:gd name="T119" fmla="*/ 103 w 103"/>
                <a:gd name="T120" fmla="*/ 165 h 16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5">
                  <a:moveTo>
                    <a:pt x="12" y="0"/>
                  </a:moveTo>
                  <a:lnTo>
                    <a:pt x="12" y="2"/>
                  </a:lnTo>
                  <a:lnTo>
                    <a:pt x="14" y="7"/>
                  </a:lnTo>
                  <a:lnTo>
                    <a:pt x="17" y="13"/>
                  </a:lnTo>
                  <a:lnTo>
                    <a:pt x="25" y="24"/>
                  </a:lnTo>
                  <a:lnTo>
                    <a:pt x="29" y="34"/>
                  </a:lnTo>
                  <a:lnTo>
                    <a:pt x="36" y="45"/>
                  </a:lnTo>
                  <a:lnTo>
                    <a:pt x="40" y="51"/>
                  </a:lnTo>
                  <a:lnTo>
                    <a:pt x="44" y="57"/>
                  </a:lnTo>
                  <a:lnTo>
                    <a:pt x="48" y="64"/>
                  </a:lnTo>
                  <a:lnTo>
                    <a:pt x="52" y="72"/>
                  </a:lnTo>
                  <a:lnTo>
                    <a:pt x="59" y="83"/>
                  </a:lnTo>
                  <a:lnTo>
                    <a:pt x="67" y="97"/>
                  </a:lnTo>
                  <a:lnTo>
                    <a:pt x="74" y="108"/>
                  </a:lnTo>
                  <a:lnTo>
                    <a:pt x="82" y="123"/>
                  </a:lnTo>
                  <a:lnTo>
                    <a:pt x="88" y="133"/>
                  </a:lnTo>
                  <a:lnTo>
                    <a:pt x="93" y="144"/>
                  </a:lnTo>
                  <a:lnTo>
                    <a:pt x="99" y="154"/>
                  </a:lnTo>
                  <a:lnTo>
                    <a:pt x="103" y="161"/>
                  </a:lnTo>
                  <a:lnTo>
                    <a:pt x="95" y="165"/>
                  </a:lnTo>
                  <a:lnTo>
                    <a:pt x="88" y="154"/>
                  </a:lnTo>
                  <a:lnTo>
                    <a:pt x="82" y="142"/>
                  </a:lnTo>
                  <a:lnTo>
                    <a:pt x="76" y="133"/>
                  </a:lnTo>
                  <a:lnTo>
                    <a:pt x="71" y="123"/>
                  </a:lnTo>
                  <a:lnTo>
                    <a:pt x="65" y="112"/>
                  </a:lnTo>
                  <a:lnTo>
                    <a:pt x="59" y="100"/>
                  </a:lnTo>
                  <a:lnTo>
                    <a:pt x="54" y="91"/>
                  </a:lnTo>
                  <a:lnTo>
                    <a:pt x="48" y="83"/>
                  </a:lnTo>
                  <a:lnTo>
                    <a:pt x="42" y="72"/>
                  </a:lnTo>
                  <a:lnTo>
                    <a:pt x="36" y="62"/>
                  </a:lnTo>
                  <a:lnTo>
                    <a:pt x="29" y="53"/>
                  </a:lnTo>
                  <a:lnTo>
                    <a:pt x="25" y="43"/>
                  </a:lnTo>
                  <a:lnTo>
                    <a:pt x="17" y="32"/>
                  </a:lnTo>
                  <a:lnTo>
                    <a:pt x="12" y="23"/>
                  </a:lnTo>
                  <a:lnTo>
                    <a:pt x="6" y="13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7" name="Freeform 234"/>
            <p:cNvSpPr>
              <a:spLocks/>
            </p:cNvSpPr>
            <p:nvPr/>
          </p:nvSpPr>
          <p:spPr bwMode="auto">
            <a:xfrm>
              <a:off x="960" y="3799"/>
              <a:ext cx="51" cy="82"/>
            </a:xfrm>
            <a:custGeom>
              <a:avLst/>
              <a:gdLst>
                <a:gd name="T0" fmla="*/ 1 w 102"/>
                <a:gd name="T1" fmla="*/ 0 h 165"/>
                <a:gd name="T2" fmla="*/ 1 w 102"/>
                <a:gd name="T3" fmla="*/ 0 h 165"/>
                <a:gd name="T4" fmla="*/ 1 w 102"/>
                <a:gd name="T5" fmla="*/ 0 h 165"/>
                <a:gd name="T6" fmla="*/ 1 w 102"/>
                <a:gd name="T7" fmla="*/ 0 h 165"/>
                <a:gd name="T8" fmla="*/ 1 w 102"/>
                <a:gd name="T9" fmla="*/ 0 h 165"/>
                <a:gd name="T10" fmla="*/ 1 w 102"/>
                <a:gd name="T11" fmla="*/ 1 h 165"/>
                <a:gd name="T12" fmla="*/ 2 w 102"/>
                <a:gd name="T13" fmla="*/ 1 h 165"/>
                <a:gd name="T14" fmla="*/ 2 w 102"/>
                <a:gd name="T15" fmla="*/ 1 h 165"/>
                <a:gd name="T16" fmla="*/ 2 w 102"/>
                <a:gd name="T17" fmla="*/ 1 h 165"/>
                <a:gd name="T18" fmla="*/ 2 w 102"/>
                <a:gd name="T19" fmla="*/ 2 h 165"/>
                <a:gd name="T20" fmla="*/ 2 w 102"/>
                <a:gd name="T21" fmla="*/ 2 h 165"/>
                <a:gd name="T22" fmla="*/ 2 w 102"/>
                <a:gd name="T23" fmla="*/ 2 h 165"/>
                <a:gd name="T24" fmla="*/ 2 w 102"/>
                <a:gd name="T25" fmla="*/ 3 h 165"/>
                <a:gd name="T26" fmla="*/ 3 w 102"/>
                <a:gd name="T27" fmla="*/ 3 h 165"/>
                <a:gd name="T28" fmla="*/ 3 w 102"/>
                <a:gd name="T29" fmla="*/ 3 h 165"/>
                <a:gd name="T30" fmla="*/ 3 w 102"/>
                <a:gd name="T31" fmla="*/ 4 h 165"/>
                <a:gd name="T32" fmla="*/ 3 w 102"/>
                <a:gd name="T33" fmla="*/ 4 h 165"/>
                <a:gd name="T34" fmla="*/ 4 w 102"/>
                <a:gd name="T35" fmla="*/ 4 h 165"/>
                <a:gd name="T36" fmla="*/ 4 w 102"/>
                <a:gd name="T37" fmla="*/ 5 h 165"/>
                <a:gd name="T38" fmla="*/ 3 w 102"/>
                <a:gd name="T39" fmla="*/ 5 h 165"/>
                <a:gd name="T40" fmla="*/ 3 w 102"/>
                <a:gd name="T41" fmla="*/ 4 h 165"/>
                <a:gd name="T42" fmla="*/ 3 w 102"/>
                <a:gd name="T43" fmla="*/ 4 h 165"/>
                <a:gd name="T44" fmla="*/ 3 w 102"/>
                <a:gd name="T45" fmla="*/ 4 h 165"/>
                <a:gd name="T46" fmla="*/ 3 w 102"/>
                <a:gd name="T47" fmla="*/ 3 h 165"/>
                <a:gd name="T48" fmla="*/ 2 w 102"/>
                <a:gd name="T49" fmla="*/ 3 h 165"/>
                <a:gd name="T50" fmla="*/ 2 w 102"/>
                <a:gd name="T51" fmla="*/ 3 h 165"/>
                <a:gd name="T52" fmla="*/ 2 w 102"/>
                <a:gd name="T53" fmla="*/ 2 h 165"/>
                <a:gd name="T54" fmla="*/ 2 w 102"/>
                <a:gd name="T55" fmla="*/ 2 h 165"/>
                <a:gd name="T56" fmla="*/ 2 w 102"/>
                <a:gd name="T57" fmla="*/ 2 h 165"/>
                <a:gd name="T58" fmla="*/ 2 w 102"/>
                <a:gd name="T59" fmla="*/ 1 h 165"/>
                <a:gd name="T60" fmla="*/ 1 w 102"/>
                <a:gd name="T61" fmla="*/ 1 h 165"/>
                <a:gd name="T62" fmla="*/ 1 w 102"/>
                <a:gd name="T63" fmla="*/ 1 h 165"/>
                <a:gd name="T64" fmla="*/ 1 w 102"/>
                <a:gd name="T65" fmla="*/ 1 h 165"/>
                <a:gd name="T66" fmla="*/ 1 w 102"/>
                <a:gd name="T67" fmla="*/ 0 h 165"/>
                <a:gd name="T68" fmla="*/ 1 w 102"/>
                <a:gd name="T69" fmla="*/ 0 h 165"/>
                <a:gd name="T70" fmla="*/ 0 w 102"/>
                <a:gd name="T71" fmla="*/ 0 h 165"/>
                <a:gd name="T72" fmla="*/ 1 w 102"/>
                <a:gd name="T73" fmla="*/ 0 h 165"/>
                <a:gd name="T74" fmla="*/ 1 w 102"/>
                <a:gd name="T75" fmla="*/ 0 h 165"/>
                <a:gd name="T76" fmla="*/ 1 w 102"/>
                <a:gd name="T77" fmla="*/ 0 h 16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2"/>
                <a:gd name="T118" fmla="*/ 0 h 165"/>
                <a:gd name="T119" fmla="*/ 102 w 102"/>
                <a:gd name="T120" fmla="*/ 165 h 16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2" h="165">
                  <a:moveTo>
                    <a:pt x="7" y="0"/>
                  </a:moveTo>
                  <a:lnTo>
                    <a:pt x="7" y="1"/>
                  </a:lnTo>
                  <a:lnTo>
                    <a:pt x="11" y="5"/>
                  </a:lnTo>
                  <a:lnTo>
                    <a:pt x="15" y="13"/>
                  </a:lnTo>
                  <a:lnTo>
                    <a:pt x="21" y="24"/>
                  </a:lnTo>
                  <a:lnTo>
                    <a:pt x="26" y="34"/>
                  </a:lnTo>
                  <a:lnTo>
                    <a:pt x="34" y="45"/>
                  </a:lnTo>
                  <a:lnTo>
                    <a:pt x="38" y="51"/>
                  </a:lnTo>
                  <a:lnTo>
                    <a:pt x="41" y="57"/>
                  </a:lnTo>
                  <a:lnTo>
                    <a:pt x="45" y="64"/>
                  </a:lnTo>
                  <a:lnTo>
                    <a:pt x="49" y="72"/>
                  </a:lnTo>
                  <a:lnTo>
                    <a:pt x="57" y="83"/>
                  </a:lnTo>
                  <a:lnTo>
                    <a:pt x="64" y="96"/>
                  </a:lnTo>
                  <a:lnTo>
                    <a:pt x="72" y="110"/>
                  </a:lnTo>
                  <a:lnTo>
                    <a:pt x="79" y="123"/>
                  </a:lnTo>
                  <a:lnTo>
                    <a:pt x="85" y="133"/>
                  </a:lnTo>
                  <a:lnTo>
                    <a:pt x="91" y="144"/>
                  </a:lnTo>
                  <a:lnTo>
                    <a:pt x="97" y="154"/>
                  </a:lnTo>
                  <a:lnTo>
                    <a:pt x="102" y="161"/>
                  </a:lnTo>
                  <a:lnTo>
                    <a:pt x="93" y="165"/>
                  </a:lnTo>
                  <a:lnTo>
                    <a:pt x="85" y="154"/>
                  </a:lnTo>
                  <a:lnTo>
                    <a:pt x="81" y="142"/>
                  </a:lnTo>
                  <a:lnTo>
                    <a:pt x="74" y="133"/>
                  </a:lnTo>
                  <a:lnTo>
                    <a:pt x="68" y="121"/>
                  </a:lnTo>
                  <a:lnTo>
                    <a:pt x="62" y="112"/>
                  </a:lnTo>
                  <a:lnTo>
                    <a:pt x="57" y="102"/>
                  </a:lnTo>
                  <a:lnTo>
                    <a:pt x="51" y="93"/>
                  </a:lnTo>
                  <a:lnTo>
                    <a:pt x="45" y="83"/>
                  </a:lnTo>
                  <a:lnTo>
                    <a:pt x="38" y="74"/>
                  </a:lnTo>
                  <a:lnTo>
                    <a:pt x="34" y="62"/>
                  </a:lnTo>
                  <a:lnTo>
                    <a:pt x="28" y="53"/>
                  </a:lnTo>
                  <a:lnTo>
                    <a:pt x="22" y="43"/>
                  </a:lnTo>
                  <a:lnTo>
                    <a:pt x="17" y="32"/>
                  </a:lnTo>
                  <a:lnTo>
                    <a:pt x="11" y="24"/>
                  </a:lnTo>
                  <a:lnTo>
                    <a:pt x="5" y="13"/>
                  </a:lnTo>
                  <a:lnTo>
                    <a:pt x="0" y="3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8" name="Freeform 235"/>
            <p:cNvSpPr>
              <a:spLocks/>
            </p:cNvSpPr>
            <p:nvPr/>
          </p:nvSpPr>
          <p:spPr bwMode="auto">
            <a:xfrm>
              <a:off x="945" y="3802"/>
              <a:ext cx="51" cy="82"/>
            </a:xfrm>
            <a:custGeom>
              <a:avLst/>
              <a:gdLst>
                <a:gd name="T0" fmla="*/ 0 w 103"/>
                <a:gd name="T1" fmla="*/ 0 h 166"/>
                <a:gd name="T2" fmla="*/ 0 w 103"/>
                <a:gd name="T3" fmla="*/ 0 h 166"/>
                <a:gd name="T4" fmla="*/ 0 w 103"/>
                <a:gd name="T5" fmla="*/ 0 h 166"/>
                <a:gd name="T6" fmla="*/ 0 w 103"/>
                <a:gd name="T7" fmla="*/ 0 h 166"/>
                <a:gd name="T8" fmla="*/ 0 w 103"/>
                <a:gd name="T9" fmla="*/ 0 h 166"/>
                <a:gd name="T10" fmla="*/ 0 w 103"/>
                <a:gd name="T11" fmla="*/ 1 h 166"/>
                <a:gd name="T12" fmla="*/ 1 w 103"/>
                <a:gd name="T13" fmla="*/ 1 h 166"/>
                <a:gd name="T14" fmla="*/ 1 w 103"/>
                <a:gd name="T15" fmla="*/ 1 h 166"/>
                <a:gd name="T16" fmla="*/ 1 w 103"/>
                <a:gd name="T17" fmla="*/ 1 h 166"/>
                <a:gd name="T18" fmla="*/ 1 w 103"/>
                <a:gd name="T19" fmla="*/ 2 h 166"/>
                <a:gd name="T20" fmla="*/ 1 w 103"/>
                <a:gd name="T21" fmla="*/ 2 h 166"/>
                <a:gd name="T22" fmla="*/ 1 w 103"/>
                <a:gd name="T23" fmla="*/ 2 h 166"/>
                <a:gd name="T24" fmla="*/ 2 w 103"/>
                <a:gd name="T25" fmla="*/ 3 h 166"/>
                <a:gd name="T26" fmla="*/ 2 w 103"/>
                <a:gd name="T27" fmla="*/ 3 h 166"/>
                <a:gd name="T28" fmla="*/ 2 w 103"/>
                <a:gd name="T29" fmla="*/ 3 h 166"/>
                <a:gd name="T30" fmla="*/ 2 w 103"/>
                <a:gd name="T31" fmla="*/ 4 h 166"/>
                <a:gd name="T32" fmla="*/ 2 w 103"/>
                <a:gd name="T33" fmla="*/ 4 h 166"/>
                <a:gd name="T34" fmla="*/ 3 w 103"/>
                <a:gd name="T35" fmla="*/ 4 h 166"/>
                <a:gd name="T36" fmla="*/ 3 w 103"/>
                <a:gd name="T37" fmla="*/ 5 h 166"/>
                <a:gd name="T38" fmla="*/ 2 w 103"/>
                <a:gd name="T39" fmla="*/ 5 h 166"/>
                <a:gd name="T40" fmla="*/ 2 w 103"/>
                <a:gd name="T41" fmla="*/ 4 h 166"/>
                <a:gd name="T42" fmla="*/ 2 w 103"/>
                <a:gd name="T43" fmla="*/ 4 h 166"/>
                <a:gd name="T44" fmla="*/ 2 w 103"/>
                <a:gd name="T45" fmla="*/ 4 h 166"/>
                <a:gd name="T46" fmla="*/ 2 w 103"/>
                <a:gd name="T47" fmla="*/ 3 h 166"/>
                <a:gd name="T48" fmla="*/ 1 w 103"/>
                <a:gd name="T49" fmla="*/ 3 h 166"/>
                <a:gd name="T50" fmla="*/ 1 w 103"/>
                <a:gd name="T51" fmla="*/ 3 h 166"/>
                <a:gd name="T52" fmla="*/ 1 w 103"/>
                <a:gd name="T53" fmla="*/ 2 h 166"/>
                <a:gd name="T54" fmla="*/ 1 w 103"/>
                <a:gd name="T55" fmla="*/ 2 h 166"/>
                <a:gd name="T56" fmla="*/ 1 w 103"/>
                <a:gd name="T57" fmla="*/ 2 h 166"/>
                <a:gd name="T58" fmla="*/ 1 w 103"/>
                <a:gd name="T59" fmla="*/ 2 h 166"/>
                <a:gd name="T60" fmla="*/ 0 w 103"/>
                <a:gd name="T61" fmla="*/ 1 h 166"/>
                <a:gd name="T62" fmla="*/ 0 w 103"/>
                <a:gd name="T63" fmla="*/ 1 h 166"/>
                <a:gd name="T64" fmla="*/ 0 w 103"/>
                <a:gd name="T65" fmla="*/ 1 h 166"/>
                <a:gd name="T66" fmla="*/ 0 w 103"/>
                <a:gd name="T67" fmla="*/ 0 h 166"/>
                <a:gd name="T68" fmla="*/ 0 w 103"/>
                <a:gd name="T69" fmla="*/ 0 h 166"/>
                <a:gd name="T70" fmla="*/ 0 w 103"/>
                <a:gd name="T71" fmla="*/ 0 h 166"/>
                <a:gd name="T72" fmla="*/ 0 w 103"/>
                <a:gd name="T73" fmla="*/ 0 h 166"/>
                <a:gd name="T74" fmla="*/ 0 w 103"/>
                <a:gd name="T75" fmla="*/ 0 h 166"/>
                <a:gd name="T76" fmla="*/ 0 w 103"/>
                <a:gd name="T77" fmla="*/ 0 h 1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6"/>
                <a:gd name="T119" fmla="*/ 103 w 103"/>
                <a:gd name="T120" fmla="*/ 166 h 1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6">
                  <a:moveTo>
                    <a:pt x="10" y="0"/>
                  </a:moveTo>
                  <a:lnTo>
                    <a:pt x="10" y="2"/>
                  </a:lnTo>
                  <a:lnTo>
                    <a:pt x="14" y="8"/>
                  </a:lnTo>
                  <a:lnTo>
                    <a:pt x="17" y="15"/>
                  </a:lnTo>
                  <a:lnTo>
                    <a:pt x="25" y="25"/>
                  </a:lnTo>
                  <a:lnTo>
                    <a:pt x="29" y="34"/>
                  </a:lnTo>
                  <a:lnTo>
                    <a:pt x="36" y="46"/>
                  </a:lnTo>
                  <a:lnTo>
                    <a:pt x="40" y="52"/>
                  </a:lnTo>
                  <a:lnTo>
                    <a:pt x="44" y="57"/>
                  </a:lnTo>
                  <a:lnTo>
                    <a:pt x="48" y="65"/>
                  </a:lnTo>
                  <a:lnTo>
                    <a:pt x="52" y="72"/>
                  </a:lnTo>
                  <a:lnTo>
                    <a:pt x="59" y="86"/>
                  </a:lnTo>
                  <a:lnTo>
                    <a:pt x="67" y="97"/>
                  </a:lnTo>
                  <a:lnTo>
                    <a:pt x="72" y="110"/>
                  </a:lnTo>
                  <a:lnTo>
                    <a:pt x="80" y="124"/>
                  </a:lnTo>
                  <a:lnTo>
                    <a:pt x="88" y="135"/>
                  </a:lnTo>
                  <a:lnTo>
                    <a:pt x="93" y="145"/>
                  </a:lnTo>
                  <a:lnTo>
                    <a:pt x="97" y="154"/>
                  </a:lnTo>
                  <a:lnTo>
                    <a:pt x="103" y="164"/>
                  </a:lnTo>
                  <a:lnTo>
                    <a:pt x="93" y="166"/>
                  </a:lnTo>
                  <a:lnTo>
                    <a:pt x="88" y="154"/>
                  </a:lnTo>
                  <a:lnTo>
                    <a:pt x="82" y="143"/>
                  </a:lnTo>
                  <a:lnTo>
                    <a:pt x="76" y="133"/>
                  </a:lnTo>
                  <a:lnTo>
                    <a:pt x="71" y="124"/>
                  </a:lnTo>
                  <a:lnTo>
                    <a:pt x="63" y="112"/>
                  </a:lnTo>
                  <a:lnTo>
                    <a:pt x="59" y="103"/>
                  </a:lnTo>
                  <a:lnTo>
                    <a:pt x="52" y="91"/>
                  </a:lnTo>
                  <a:lnTo>
                    <a:pt x="48" y="84"/>
                  </a:lnTo>
                  <a:lnTo>
                    <a:pt x="42" y="72"/>
                  </a:lnTo>
                  <a:lnTo>
                    <a:pt x="34" y="65"/>
                  </a:lnTo>
                  <a:lnTo>
                    <a:pt x="29" y="53"/>
                  </a:lnTo>
                  <a:lnTo>
                    <a:pt x="25" y="44"/>
                  </a:lnTo>
                  <a:lnTo>
                    <a:pt x="17" y="33"/>
                  </a:lnTo>
                  <a:lnTo>
                    <a:pt x="12" y="23"/>
                  </a:lnTo>
                  <a:lnTo>
                    <a:pt x="6" y="14"/>
                  </a:lnTo>
                  <a:lnTo>
                    <a:pt x="0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9" name="Freeform 236"/>
            <p:cNvSpPr>
              <a:spLocks/>
            </p:cNvSpPr>
            <p:nvPr/>
          </p:nvSpPr>
          <p:spPr bwMode="auto">
            <a:xfrm>
              <a:off x="888" y="3802"/>
              <a:ext cx="51" cy="82"/>
            </a:xfrm>
            <a:custGeom>
              <a:avLst/>
              <a:gdLst>
                <a:gd name="T0" fmla="*/ 0 w 103"/>
                <a:gd name="T1" fmla="*/ 0 h 166"/>
                <a:gd name="T2" fmla="*/ 0 w 103"/>
                <a:gd name="T3" fmla="*/ 0 h 166"/>
                <a:gd name="T4" fmla="*/ 0 w 103"/>
                <a:gd name="T5" fmla="*/ 0 h 166"/>
                <a:gd name="T6" fmla="*/ 0 w 103"/>
                <a:gd name="T7" fmla="*/ 0 h 166"/>
                <a:gd name="T8" fmla="*/ 0 w 103"/>
                <a:gd name="T9" fmla="*/ 0 h 166"/>
                <a:gd name="T10" fmla="*/ 0 w 103"/>
                <a:gd name="T11" fmla="*/ 1 h 166"/>
                <a:gd name="T12" fmla="*/ 1 w 103"/>
                <a:gd name="T13" fmla="*/ 1 h 166"/>
                <a:gd name="T14" fmla="*/ 1 w 103"/>
                <a:gd name="T15" fmla="*/ 1 h 166"/>
                <a:gd name="T16" fmla="*/ 1 w 103"/>
                <a:gd name="T17" fmla="*/ 1 h 166"/>
                <a:gd name="T18" fmla="*/ 1 w 103"/>
                <a:gd name="T19" fmla="*/ 2 h 166"/>
                <a:gd name="T20" fmla="*/ 1 w 103"/>
                <a:gd name="T21" fmla="*/ 2 h 166"/>
                <a:gd name="T22" fmla="*/ 1 w 103"/>
                <a:gd name="T23" fmla="*/ 2 h 166"/>
                <a:gd name="T24" fmla="*/ 2 w 103"/>
                <a:gd name="T25" fmla="*/ 3 h 166"/>
                <a:gd name="T26" fmla="*/ 2 w 103"/>
                <a:gd name="T27" fmla="*/ 3 h 166"/>
                <a:gd name="T28" fmla="*/ 2 w 103"/>
                <a:gd name="T29" fmla="*/ 3 h 166"/>
                <a:gd name="T30" fmla="*/ 2 w 103"/>
                <a:gd name="T31" fmla="*/ 4 h 166"/>
                <a:gd name="T32" fmla="*/ 2 w 103"/>
                <a:gd name="T33" fmla="*/ 4 h 166"/>
                <a:gd name="T34" fmla="*/ 3 w 103"/>
                <a:gd name="T35" fmla="*/ 4 h 166"/>
                <a:gd name="T36" fmla="*/ 3 w 103"/>
                <a:gd name="T37" fmla="*/ 5 h 166"/>
                <a:gd name="T38" fmla="*/ 2 w 103"/>
                <a:gd name="T39" fmla="*/ 5 h 166"/>
                <a:gd name="T40" fmla="*/ 2 w 103"/>
                <a:gd name="T41" fmla="*/ 4 h 166"/>
                <a:gd name="T42" fmla="*/ 2 w 103"/>
                <a:gd name="T43" fmla="*/ 4 h 166"/>
                <a:gd name="T44" fmla="*/ 2 w 103"/>
                <a:gd name="T45" fmla="*/ 4 h 166"/>
                <a:gd name="T46" fmla="*/ 2 w 103"/>
                <a:gd name="T47" fmla="*/ 3 h 166"/>
                <a:gd name="T48" fmla="*/ 1 w 103"/>
                <a:gd name="T49" fmla="*/ 3 h 166"/>
                <a:gd name="T50" fmla="*/ 1 w 103"/>
                <a:gd name="T51" fmla="*/ 3 h 166"/>
                <a:gd name="T52" fmla="*/ 1 w 103"/>
                <a:gd name="T53" fmla="*/ 2 h 166"/>
                <a:gd name="T54" fmla="*/ 1 w 103"/>
                <a:gd name="T55" fmla="*/ 2 h 166"/>
                <a:gd name="T56" fmla="*/ 1 w 103"/>
                <a:gd name="T57" fmla="*/ 2 h 166"/>
                <a:gd name="T58" fmla="*/ 1 w 103"/>
                <a:gd name="T59" fmla="*/ 2 h 166"/>
                <a:gd name="T60" fmla="*/ 0 w 103"/>
                <a:gd name="T61" fmla="*/ 1 h 166"/>
                <a:gd name="T62" fmla="*/ 0 w 103"/>
                <a:gd name="T63" fmla="*/ 1 h 166"/>
                <a:gd name="T64" fmla="*/ 0 w 103"/>
                <a:gd name="T65" fmla="*/ 1 h 166"/>
                <a:gd name="T66" fmla="*/ 0 w 103"/>
                <a:gd name="T67" fmla="*/ 0 h 166"/>
                <a:gd name="T68" fmla="*/ 0 w 103"/>
                <a:gd name="T69" fmla="*/ 0 h 166"/>
                <a:gd name="T70" fmla="*/ 0 w 103"/>
                <a:gd name="T71" fmla="*/ 0 h 166"/>
                <a:gd name="T72" fmla="*/ 0 w 103"/>
                <a:gd name="T73" fmla="*/ 0 h 166"/>
                <a:gd name="T74" fmla="*/ 0 w 103"/>
                <a:gd name="T75" fmla="*/ 0 h 166"/>
                <a:gd name="T76" fmla="*/ 0 w 103"/>
                <a:gd name="T77" fmla="*/ 0 h 1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6"/>
                <a:gd name="T119" fmla="*/ 103 w 103"/>
                <a:gd name="T120" fmla="*/ 166 h 1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6">
                  <a:moveTo>
                    <a:pt x="8" y="0"/>
                  </a:moveTo>
                  <a:lnTo>
                    <a:pt x="8" y="2"/>
                  </a:lnTo>
                  <a:lnTo>
                    <a:pt x="12" y="8"/>
                  </a:lnTo>
                  <a:lnTo>
                    <a:pt x="15" y="15"/>
                  </a:lnTo>
                  <a:lnTo>
                    <a:pt x="23" y="25"/>
                  </a:lnTo>
                  <a:lnTo>
                    <a:pt x="27" y="34"/>
                  </a:lnTo>
                  <a:lnTo>
                    <a:pt x="34" y="46"/>
                  </a:lnTo>
                  <a:lnTo>
                    <a:pt x="38" y="52"/>
                  </a:lnTo>
                  <a:lnTo>
                    <a:pt x="42" y="57"/>
                  </a:lnTo>
                  <a:lnTo>
                    <a:pt x="46" y="65"/>
                  </a:lnTo>
                  <a:lnTo>
                    <a:pt x="50" y="72"/>
                  </a:lnTo>
                  <a:lnTo>
                    <a:pt x="57" y="86"/>
                  </a:lnTo>
                  <a:lnTo>
                    <a:pt x="65" y="99"/>
                  </a:lnTo>
                  <a:lnTo>
                    <a:pt x="72" y="110"/>
                  </a:lnTo>
                  <a:lnTo>
                    <a:pt x="80" y="124"/>
                  </a:lnTo>
                  <a:lnTo>
                    <a:pt x="86" y="135"/>
                  </a:lnTo>
                  <a:lnTo>
                    <a:pt x="93" y="145"/>
                  </a:lnTo>
                  <a:lnTo>
                    <a:pt x="97" y="154"/>
                  </a:lnTo>
                  <a:lnTo>
                    <a:pt x="103" y="164"/>
                  </a:lnTo>
                  <a:lnTo>
                    <a:pt x="93" y="166"/>
                  </a:lnTo>
                  <a:lnTo>
                    <a:pt x="86" y="154"/>
                  </a:lnTo>
                  <a:lnTo>
                    <a:pt x="82" y="143"/>
                  </a:lnTo>
                  <a:lnTo>
                    <a:pt x="74" y="133"/>
                  </a:lnTo>
                  <a:lnTo>
                    <a:pt x="69" y="124"/>
                  </a:lnTo>
                  <a:lnTo>
                    <a:pt x="63" y="114"/>
                  </a:lnTo>
                  <a:lnTo>
                    <a:pt x="57" y="103"/>
                  </a:lnTo>
                  <a:lnTo>
                    <a:pt x="51" y="93"/>
                  </a:lnTo>
                  <a:lnTo>
                    <a:pt x="48" y="86"/>
                  </a:lnTo>
                  <a:lnTo>
                    <a:pt x="40" y="74"/>
                  </a:lnTo>
                  <a:lnTo>
                    <a:pt x="34" y="65"/>
                  </a:lnTo>
                  <a:lnTo>
                    <a:pt x="29" y="53"/>
                  </a:lnTo>
                  <a:lnTo>
                    <a:pt x="23" y="44"/>
                  </a:lnTo>
                  <a:lnTo>
                    <a:pt x="17" y="33"/>
                  </a:lnTo>
                  <a:lnTo>
                    <a:pt x="12" y="23"/>
                  </a:lnTo>
                  <a:lnTo>
                    <a:pt x="4" y="14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0" name="Freeform 237"/>
            <p:cNvSpPr>
              <a:spLocks/>
            </p:cNvSpPr>
            <p:nvPr/>
          </p:nvSpPr>
          <p:spPr bwMode="auto">
            <a:xfrm>
              <a:off x="864" y="3802"/>
              <a:ext cx="50" cy="81"/>
            </a:xfrm>
            <a:custGeom>
              <a:avLst/>
              <a:gdLst>
                <a:gd name="T0" fmla="*/ 1 w 100"/>
                <a:gd name="T1" fmla="*/ 0 h 164"/>
                <a:gd name="T2" fmla="*/ 1 w 100"/>
                <a:gd name="T3" fmla="*/ 0 h 164"/>
                <a:gd name="T4" fmla="*/ 1 w 100"/>
                <a:gd name="T5" fmla="*/ 0 h 164"/>
                <a:gd name="T6" fmla="*/ 1 w 100"/>
                <a:gd name="T7" fmla="*/ 0 h 164"/>
                <a:gd name="T8" fmla="*/ 1 w 100"/>
                <a:gd name="T9" fmla="*/ 0 h 164"/>
                <a:gd name="T10" fmla="*/ 1 w 100"/>
                <a:gd name="T11" fmla="*/ 1 h 164"/>
                <a:gd name="T12" fmla="*/ 2 w 100"/>
                <a:gd name="T13" fmla="*/ 1 h 164"/>
                <a:gd name="T14" fmla="*/ 2 w 100"/>
                <a:gd name="T15" fmla="*/ 1 h 164"/>
                <a:gd name="T16" fmla="*/ 2 w 100"/>
                <a:gd name="T17" fmla="*/ 1 h 164"/>
                <a:gd name="T18" fmla="*/ 2 w 100"/>
                <a:gd name="T19" fmla="*/ 2 h 164"/>
                <a:gd name="T20" fmla="*/ 2 w 100"/>
                <a:gd name="T21" fmla="*/ 2 h 164"/>
                <a:gd name="T22" fmla="*/ 2 w 100"/>
                <a:gd name="T23" fmla="*/ 2 h 164"/>
                <a:gd name="T24" fmla="*/ 2 w 100"/>
                <a:gd name="T25" fmla="*/ 3 h 164"/>
                <a:gd name="T26" fmla="*/ 3 w 100"/>
                <a:gd name="T27" fmla="*/ 3 h 164"/>
                <a:gd name="T28" fmla="*/ 3 w 100"/>
                <a:gd name="T29" fmla="*/ 3 h 164"/>
                <a:gd name="T30" fmla="*/ 3 w 100"/>
                <a:gd name="T31" fmla="*/ 4 h 164"/>
                <a:gd name="T32" fmla="*/ 3 w 100"/>
                <a:gd name="T33" fmla="*/ 4 h 164"/>
                <a:gd name="T34" fmla="*/ 4 w 100"/>
                <a:gd name="T35" fmla="*/ 4 h 164"/>
                <a:gd name="T36" fmla="*/ 4 w 100"/>
                <a:gd name="T37" fmla="*/ 5 h 164"/>
                <a:gd name="T38" fmla="*/ 3 w 100"/>
                <a:gd name="T39" fmla="*/ 5 h 164"/>
                <a:gd name="T40" fmla="*/ 3 w 100"/>
                <a:gd name="T41" fmla="*/ 4 h 164"/>
                <a:gd name="T42" fmla="*/ 3 w 100"/>
                <a:gd name="T43" fmla="*/ 4 h 164"/>
                <a:gd name="T44" fmla="*/ 3 w 100"/>
                <a:gd name="T45" fmla="*/ 4 h 164"/>
                <a:gd name="T46" fmla="*/ 3 w 100"/>
                <a:gd name="T47" fmla="*/ 3 h 164"/>
                <a:gd name="T48" fmla="*/ 2 w 100"/>
                <a:gd name="T49" fmla="*/ 3 h 164"/>
                <a:gd name="T50" fmla="*/ 2 w 100"/>
                <a:gd name="T51" fmla="*/ 3 h 164"/>
                <a:gd name="T52" fmla="*/ 2 w 100"/>
                <a:gd name="T53" fmla="*/ 2 h 164"/>
                <a:gd name="T54" fmla="*/ 2 w 100"/>
                <a:gd name="T55" fmla="*/ 2 h 164"/>
                <a:gd name="T56" fmla="*/ 2 w 100"/>
                <a:gd name="T57" fmla="*/ 2 h 164"/>
                <a:gd name="T58" fmla="*/ 2 w 100"/>
                <a:gd name="T59" fmla="*/ 1 h 164"/>
                <a:gd name="T60" fmla="*/ 1 w 100"/>
                <a:gd name="T61" fmla="*/ 1 h 164"/>
                <a:gd name="T62" fmla="*/ 1 w 100"/>
                <a:gd name="T63" fmla="*/ 1 h 164"/>
                <a:gd name="T64" fmla="*/ 1 w 100"/>
                <a:gd name="T65" fmla="*/ 1 h 164"/>
                <a:gd name="T66" fmla="*/ 1 w 100"/>
                <a:gd name="T67" fmla="*/ 0 h 164"/>
                <a:gd name="T68" fmla="*/ 1 w 100"/>
                <a:gd name="T69" fmla="*/ 0 h 164"/>
                <a:gd name="T70" fmla="*/ 0 w 100"/>
                <a:gd name="T71" fmla="*/ 0 h 164"/>
                <a:gd name="T72" fmla="*/ 1 w 100"/>
                <a:gd name="T73" fmla="*/ 0 h 164"/>
                <a:gd name="T74" fmla="*/ 1 w 100"/>
                <a:gd name="T75" fmla="*/ 0 h 164"/>
                <a:gd name="T76" fmla="*/ 1 w 100"/>
                <a:gd name="T77" fmla="*/ 0 h 1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164"/>
                <a:gd name="T119" fmla="*/ 100 w 100"/>
                <a:gd name="T120" fmla="*/ 164 h 16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164">
                  <a:moveTo>
                    <a:pt x="7" y="0"/>
                  </a:moveTo>
                  <a:lnTo>
                    <a:pt x="7" y="0"/>
                  </a:lnTo>
                  <a:lnTo>
                    <a:pt x="11" y="6"/>
                  </a:lnTo>
                  <a:lnTo>
                    <a:pt x="15" y="14"/>
                  </a:lnTo>
                  <a:lnTo>
                    <a:pt x="21" y="23"/>
                  </a:lnTo>
                  <a:lnTo>
                    <a:pt x="26" y="33"/>
                  </a:lnTo>
                  <a:lnTo>
                    <a:pt x="34" y="44"/>
                  </a:lnTo>
                  <a:lnTo>
                    <a:pt x="38" y="50"/>
                  </a:lnTo>
                  <a:lnTo>
                    <a:pt x="41" y="57"/>
                  </a:lnTo>
                  <a:lnTo>
                    <a:pt x="45" y="65"/>
                  </a:lnTo>
                  <a:lnTo>
                    <a:pt x="49" y="71"/>
                  </a:lnTo>
                  <a:lnTo>
                    <a:pt x="57" y="84"/>
                  </a:lnTo>
                  <a:lnTo>
                    <a:pt x="64" y="97"/>
                  </a:lnTo>
                  <a:lnTo>
                    <a:pt x="72" y="110"/>
                  </a:lnTo>
                  <a:lnTo>
                    <a:pt x="79" y="124"/>
                  </a:lnTo>
                  <a:lnTo>
                    <a:pt x="85" y="133"/>
                  </a:lnTo>
                  <a:lnTo>
                    <a:pt x="91" y="145"/>
                  </a:lnTo>
                  <a:lnTo>
                    <a:pt x="97" y="152"/>
                  </a:lnTo>
                  <a:lnTo>
                    <a:pt x="100" y="162"/>
                  </a:lnTo>
                  <a:lnTo>
                    <a:pt x="93" y="164"/>
                  </a:lnTo>
                  <a:lnTo>
                    <a:pt x="85" y="152"/>
                  </a:lnTo>
                  <a:lnTo>
                    <a:pt x="79" y="143"/>
                  </a:lnTo>
                  <a:lnTo>
                    <a:pt x="74" y="131"/>
                  </a:lnTo>
                  <a:lnTo>
                    <a:pt x="68" y="122"/>
                  </a:lnTo>
                  <a:lnTo>
                    <a:pt x="62" y="110"/>
                  </a:lnTo>
                  <a:lnTo>
                    <a:pt x="57" y="101"/>
                  </a:lnTo>
                  <a:lnTo>
                    <a:pt x="51" y="91"/>
                  </a:lnTo>
                  <a:lnTo>
                    <a:pt x="45" y="82"/>
                  </a:lnTo>
                  <a:lnTo>
                    <a:pt x="38" y="71"/>
                  </a:lnTo>
                  <a:lnTo>
                    <a:pt x="34" y="63"/>
                  </a:lnTo>
                  <a:lnTo>
                    <a:pt x="28" y="52"/>
                  </a:lnTo>
                  <a:lnTo>
                    <a:pt x="22" y="44"/>
                  </a:lnTo>
                  <a:lnTo>
                    <a:pt x="15" y="33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1" name="Freeform 238"/>
            <p:cNvSpPr>
              <a:spLocks/>
            </p:cNvSpPr>
            <p:nvPr/>
          </p:nvSpPr>
          <p:spPr bwMode="auto">
            <a:xfrm>
              <a:off x="845" y="3798"/>
              <a:ext cx="51" cy="82"/>
            </a:xfrm>
            <a:custGeom>
              <a:avLst/>
              <a:gdLst>
                <a:gd name="T0" fmla="*/ 1 w 102"/>
                <a:gd name="T1" fmla="*/ 0 h 163"/>
                <a:gd name="T2" fmla="*/ 1 w 102"/>
                <a:gd name="T3" fmla="*/ 1 h 163"/>
                <a:gd name="T4" fmla="*/ 1 w 102"/>
                <a:gd name="T5" fmla="*/ 1 h 163"/>
                <a:gd name="T6" fmla="*/ 1 w 102"/>
                <a:gd name="T7" fmla="*/ 1 h 163"/>
                <a:gd name="T8" fmla="*/ 1 w 102"/>
                <a:gd name="T9" fmla="*/ 1 h 163"/>
                <a:gd name="T10" fmla="*/ 1 w 102"/>
                <a:gd name="T11" fmla="*/ 1 h 163"/>
                <a:gd name="T12" fmla="*/ 2 w 102"/>
                <a:gd name="T13" fmla="*/ 2 h 163"/>
                <a:gd name="T14" fmla="*/ 2 w 102"/>
                <a:gd name="T15" fmla="*/ 2 h 163"/>
                <a:gd name="T16" fmla="*/ 2 w 102"/>
                <a:gd name="T17" fmla="*/ 3 h 163"/>
                <a:gd name="T18" fmla="*/ 2 w 102"/>
                <a:gd name="T19" fmla="*/ 3 h 163"/>
                <a:gd name="T20" fmla="*/ 2 w 102"/>
                <a:gd name="T21" fmla="*/ 4 h 163"/>
                <a:gd name="T22" fmla="*/ 3 w 102"/>
                <a:gd name="T23" fmla="*/ 4 h 163"/>
                <a:gd name="T24" fmla="*/ 3 w 102"/>
                <a:gd name="T25" fmla="*/ 4 h 163"/>
                <a:gd name="T26" fmla="*/ 3 w 102"/>
                <a:gd name="T27" fmla="*/ 5 h 163"/>
                <a:gd name="T28" fmla="*/ 3 w 102"/>
                <a:gd name="T29" fmla="*/ 5 h 163"/>
                <a:gd name="T30" fmla="*/ 4 w 102"/>
                <a:gd name="T31" fmla="*/ 5 h 163"/>
                <a:gd name="T32" fmla="*/ 4 w 102"/>
                <a:gd name="T33" fmla="*/ 6 h 163"/>
                <a:gd name="T34" fmla="*/ 3 w 102"/>
                <a:gd name="T35" fmla="*/ 6 h 163"/>
                <a:gd name="T36" fmla="*/ 3 w 102"/>
                <a:gd name="T37" fmla="*/ 5 h 163"/>
                <a:gd name="T38" fmla="*/ 3 w 102"/>
                <a:gd name="T39" fmla="*/ 5 h 163"/>
                <a:gd name="T40" fmla="*/ 3 w 102"/>
                <a:gd name="T41" fmla="*/ 5 h 163"/>
                <a:gd name="T42" fmla="*/ 3 w 102"/>
                <a:gd name="T43" fmla="*/ 4 h 163"/>
                <a:gd name="T44" fmla="*/ 2 w 102"/>
                <a:gd name="T45" fmla="*/ 4 h 163"/>
                <a:gd name="T46" fmla="*/ 2 w 102"/>
                <a:gd name="T47" fmla="*/ 4 h 163"/>
                <a:gd name="T48" fmla="*/ 2 w 102"/>
                <a:gd name="T49" fmla="*/ 3 h 163"/>
                <a:gd name="T50" fmla="*/ 2 w 102"/>
                <a:gd name="T51" fmla="*/ 3 h 163"/>
                <a:gd name="T52" fmla="*/ 2 w 102"/>
                <a:gd name="T53" fmla="*/ 3 h 163"/>
                <a:gd name="T54" fmla="*/ 2 w 102"/>
                <a:gd name="T55" fmla="*/ 2 h 163"/>
                <a:gd name="T56" fmla="*/ 1 w 102"/>
                <a:gd name="T57" fmla="*/ 2 h 163"/>
                <a:gd name="T58" fmla="*/ 1 w 102"/>
                <a:gd name="T59" fmla="*/ 2 h 163"/>
                <a:gd name="T60" fmla="*/ 1 w 102"/>
                <a:gd name="T61" fmla="*/ 1 h 163"/>
                <a:gd name="T62" fmla="*/ 1 w 102"/>
                <a:gd name="T63" fmla="*/ 1 h 163"/>
                <a:gd name="T64" fmla="*/ 1 w 102"/>
                <a:gd name="T65" fmla="*/ 1 h 163"/>
                <a:gd name="T66" fmla="*/ 0 w 102"/>
                <a:gd name="T67" fmla="*/ 1 h 163"/>
                <a:gd name="T68" fmla="*/ 1 w 102"/>
                <a:gd name="T69" fmla="*/ 1 h 163"/>
                <a:gd name="T70" fmla="*/ 1 w 102"/>
                <a:gd name="T71" fmla="*/ 0 h 163"/>
                <a:gd name="T72" fmla="*/ 1 w 102"/>
                <a:gd name="T73" fmla="*/ 0 h 1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2"/>
                <a:gd name="T112" fmla="*/ 0 h 163"/>
                <a:gd name="T113" fmla="*/ 102 w 102"/>
                <a:gd name="T114" fmla="*/ 163 h 1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2" h="163">
                  <a:moveTo>
                    <a:pt x="9" y="0"/>
                  </a:moveTo>
                  <a:lnTo>
                    <a:pt x="9" y="2"/>
                  </a:lnTo>
                  <a:lnTo>
                    <a:pt x="13" y="7"/>
                  </a:lnTo>
                  <a:lnTo>
                    <a:pt x="17" y="13"/>
                  </a:lnTo>
                  <a:lnTo>
                    <a:pt x="22" y="22"/>
                  </a:lnTo>
                  <a:lnTo>
                    <a:pt x="26" y="32"/>
                  </a:lnTo>
                  <a:lnTo>
                    <a:pt x="34" y="45"/>
                  </a:lnTo>
                  <a:lnTo>
                    <a:pt x="41" y="57"/>
                  </a:lnTo>
                  <a:lnTo>
                    <a:pt x="49" y="72"/>
                  </a:lnTo>
                  <a:lnTo>
                    <a:pt x="57" y="83"/>
                  </a:lnTo>
                  <a:lnTo>
                    <a:pt x="64" y="97"/>
                  </a:lnTo>
                  <a:lnTo>
                    <a:pt x="72" y="110"/>
                  </a:lnTo>
                  <a:lnTo>
                    <a:pt x="79" y="123"/>
                  </a:lnTo>
                  <a:lnTo>
                    <a:pt x="85" y="133"/>
                  </a:lnTo>
                  <a:lnTo>
                    <a:pt x="93" y="144"/>
                  </a:lnTo>
                  <a:lnTo>
                    <a:pt x="97" y="152"/>
                  </a:lnTo>
                  <a:lnTo>
                    <a:pt x="102" y="161"/>
                  </a:lnTo>
                  <a:lnTo>
                    <a:pt x="93" y="163"/>
                  </a:lnTo>
                  <a:lnTo>
                    <a:pt x="85" y="152"/>
                  </a:lnTo>
                  <a:lnTo>
                    <a:pt x="79" y="142"/>
                  </a:lnTo>
                  <a:lnTo>
                    <a:pt x="74" y="131"/>
                  </a:lnTo>
                  <a:lnTo>
                    <a:pt x="68" y="121"/>
                  </a:lnTo>
                  <a:lnTo>
                    <a:pt x="62" y="112"/>
                  </a:lnTo>
                  <a:lnTo>
                    <a:pt x="57" y="102"/>
                  </a:lnTo>
                  <a:lnTo>
                    <a:pt x="51" y="93"/>
                  </a:lnTo>
                  <a:lnTo>
                    <a:pt x="45" y="83"/>
                  </a:lnTo>
                  <a:lnTo>
                    <a:pt x="40" y="72"/>
                  </a:lnTo>
                  <a:lnTo>
                    <a:pt x="34" y="62"/>
                  </a:lnTo>
                  <a:lnTo>
                    <a:pt x="26" y="53"/>
                  </a:lnTo>
                  <a:lnTo>
                    <a:pt x="22" y="43"/>
                  </a:lnTo>
                  <a:lnTo>
                    <a:pt x="17" y="32"/>
                  </a:lnTo>
                  <a:lnTo>
                    <a:pt x="11" y="22"/>
                  </a:lnTo>
                  <a:lnTo>
                    <a:pt x="5" y="11"/>
                  </a:lnTo>
                  <a:lnTo>
                    <a:pt x="0" y="2"/>
                  </a:lnTo>
                  <a:lnTo>
                    <a:pt x="3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2" name="Freeform 239"/>
            <p:cNvSpPr>
              <a:spLocks/>
            </p:cNvSpPr>
            <p:nvPr/>
          </p:nvSpPr>
          <p:spPr bwMode="auto">
            <a:xfrm>
              <a:off x="829" y="3792"/>
              <a:ext cx="50" cy="82"/>
            </a:xfrm>
            <a:custGeom>
              <a:avLst/>
              <a:gdLst>
                <a:gd name="T0" fmla="*/ 0 w 101"/>
                <a:gd name="T1" fmla="*/ 0 h 164"/>
                <a:gd name="T2" fmla="*/ 0 w 101"/>
                <a:gd name="T3" fmla="*/ 1 h 164"/>
                <a:gd name="T4" fmla="*/ 0 w 101"/>
                <a:gd name="T5" fmla="*/ 1 h 164"/>
                <a:gd name="T6" fmla="*/ 0 w 101"/>
                <a:gd name="T7" fmla="*/ 1 h 164"/>
                <a:gd name="T8" fmla="*/ 0 w 101"/>
                <a:gd name="T9" fmla="*/ 1 h 164"/>
                <a:gd name="T10" fmla="*/ 0 w 101"/>
                <a:gd name="T11" fmla="*/ 2 h 164"/>
                <a:gd name="T12" fmla="*/ 1 w 101"/>
                <a:gd name="T13" fmla="*/ 2 h 164"/>
                <a:gd name="T14" fmla="*/ 1 w 101"/>
                <a:gd name="T15" fmla="*/ 2 h 164"/>
                <a:gd name="T16" fmla="*/ 1 w 101"/>
                <a:gd name="T17" fmla="*/ 2 h 164"/>
                <a:gd name="T18" fmla="*/ 1 w 101"/>
                <a:gd name="T19" fmla="*/ 3 h 164"/>
                <a:gd name="T20" fmla="*/ 1 w 101"/>
                <a:gd name="T21" fmla="*/ 3 h 164"/>
                <a:gd name="T22" fmla="*/ 1 w 101"/>
                <a:gd name="T23" fmla="*/ 3 h 164"/>
                <a:gd name="T24" fmla="*/ 1 w 101"/>
                <a:gd name="T25" fmla="*/ 3 h 164"/>
                <a:gd name="T26" fmla="*/ 2 w 101"/>
                <a:gd name="T27" fmla="*/ 4 h 164"/>
                <a:gd name="T28" fmla="*/ 2 w 101"/>
                <a:gd name="T29" fmla="*/ 4 h 164"/>
                <a:gd name="T30" fmla="*/ 2 w 101"/>
                <a:gd name="T31" fmla="*/ 5 h 164"/>
                <a:gd name="T32" fmla="*/ 2 w 101"/>
                <a:gd name="T33" fmla="*/ 5 h 164"/>
                <a:gd name="T34" fmla="*/ 3 w 101"/>
                <a:gd name="T35" fmla="*/ 5 h 164"/>
                <a:gd name="T36" fmla="*/ 3 w 101"/>
                <a:gd name="T37" fmla="*/ 6 h 164"/>
                <a:gd name="T38" fmla="*/ 2 w 101"/>
                <a:gd name="T39" fmla="*/ 6 h 164"/>
                <a:gd name="T40" fmla="*/ 2 w 101"/>
                <a:gd name="T41" fmla="*/ 5 h 164"/>
                <a:gd name="T42" fmla="*/ 2 w 101"/>
                <a:gd name="T43" fmla="*/ 5 h 164"/>
                <a:gd name="T44" fmla="*/ 2 w 101"/>
                <a:gd name="T45" fmla="*/ 5 h 164"/>
                <a:gd name="T46" fmla="*/ 2 w 101"/>
                <a:gd name="T47" fmla="*/ 4 h 164"/>
                <a:gd name="T48" fmla="*/ 1 w 101"/>
                <a:gd name="T49" fmla="*/ 4 h 164"/>
                <a:gd name="T50" fmla="*/ 1 w 101"/>
                <a:gd name="T51" fmla="*/ 3 h 164"/>
                <a:gd name="T52" fmla="*/ 1 w 101"/>
                <a:gd name="T53" fmla="*/ 3 h 164"/>
                <a:gd name="T54" fmla="*/ 1 w 101"/>
                <a:gd name="T55" fmla="*/ 3 h 164"/>
                <a:gd name="T56" fmla="*/ 1 w 101"/>
                <a:gd name="T57" fmla="*/ 3 h 164"/>
                <a:gd name="T58" fmla="*/ 1 w 101"/>
                <a:gd name="T59" fmla="*/ 2 h 164"/>
                <a:gd name="T60" fmla="*/ 0 w 101"/>
                <a:gd name="T61" fmla="*/ 2 h 164"/>
                <a:gd name="T62" fmla="*/ 0 w 101"/>
                <a:gd name="T63" fmla="*/ 2 h 164"/>
                <a:gd name="T64" fmla="*/ 0 w 101"/>
                <a:gd name="T65" fmla="*/ 2 h 164"/>
                <a:gd name="T66" fmla="*/ 0 w 101"/>
                <a:gd name="T67" fmla="*/ 1 h 164"/>
                <a:gd name="T68" fmla="*/ 0 w 101"/>
                <a:gd name="T69" fmla="*/ 1 h 164"/>
                <a:gd name="T70" fmla="*/ 0 w 101"/>
                <a:gd name="T71" fmla="*/ 1 h 164"/>
                <a:gd name="T72" fmla="*/ 0 w 101"/>
                <a:gd name="T73" fmla="*/ 1 h 164"/>
                <a:gd name="T74" fmla="*/ 0 w 101"/>
                <a:gd name="T75" fmla="*/ 0 h 164"/>
                <a:gd name="T76" fmla="*/ 0 w 101"/>
                <a:gd name="T77" fmla="*/ 0 h 1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"/>
                <a:gd name="T118" fmla="*/ 0 h 164"/>
                <a:gd name="T119" fmla="*/ 101 w 101"/>
                <a:gd name="T120" fmla="*/ 164 h 16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" h="164">
                  <a:moveTo>
                    <a:pt x="8" y="0"/>
                  </a:moveTo>
                  <a:lnTo>
                    <a:pt x="8" y="2"/>
                  </a:lnTo>
                  <a:lnTo>
                    <a:pt x="10" y="6"/>
                  </a:lnTo>
                  <a:lnTo>
                    <a:pt x="14" y="14"/>
                  </a:lnTo>
                  <a:lnTo>
                    <a:pt x="21" y="23"/>
                  </a:lnTo>
                  <a:lnTo>
                    <a:pt x="27" y="34"/>
                  </a:lnTo>
                  <a:lnTo>
                    <a:pt x="35" y="44"/>
                  </a:lnTo>
                  <a:lnTo>
                    <a:pt x="38" y="52"/>
                  </a:lnTo>
                  <a:lnTo>
                    <a:pt x="42" y="57"/>
                  </a:lnTo>
                  <a:lnTo>
                    <a:pt x="46" y="65"/>
                  </a:lnTo>
                  <a:lnTo>
                    <a:pt x="50" y="72"/>
                  </a:lnTo>
                  <a:lnTo>
                    <a:pt x="55" y="84"/>
                  </a:lnTo>
                  <a:lnTo>
                    <a:pt x="63" y="97"/>
                  </a:lnTo>
                  <a:lnTo>
                    <a:pt x="71" y="110"/>
                  </a:lnTo>
                  <a:lnTo>
                    <a:pt x="80" y="124"/>
                  </a:lnTo>
                  <a:lnTo>
                    <a:pt x="86" y="133"/>
                  </a:lnTo>
                  <a:lnTo>
                    <a:pt x="92" y="145"/>
                  </a:lnTo>
                  <a:lnTo>
                    <a:pt x="97" y="154"/>
                  </a:lnTo>
                  <a:lnTo>
                    <a:pt x="101" y="162"/>
                  </a:lnTo>
                  <a:lnTo>
                    <a:pt x="93" y="164"/>
                  </a:lnTo>
                  <a:lnTo>
                    <a:pt x="86" y="154"/>
                  </a:lnTo>
                  <a:lnTo>
                    <a:pt x="80" y="143"/>
                  </a:lnTo>
                  <a:lnTo>
                    <a:pt x="74" y="133"/>
                  </a:lnTo>
                  <a:lnTo>
                    <a:pt x="67" y="122"/>
                  </a:lnTo>
                  <a:lnTo>
                    <a:pt x="61" y="112"/>
                  </a:lnTo>
                  <a:lnTo>
                    <a:pt x="55" y="103"/>
                  </a:lnTo>
                  <a:lnTo>
                    <a:pt x="50" y="93"/>
                  </a:lnTo>
                  <a:lnTo>
                    <a:pt x="46" y="84"/>
                  </a:lnTo>
                  <a:lnTo>
                    <a:pt x="38" y="72"/>
                  </a:lnTo>
                  <a:lnTo>
                    <a:pt x="33" y="63"/>
                  </a:lnTo>
                  <a:lnTo>
                    <a:pt x="27" y="53"/>
                  </a:lnTo>
                  <a:lnTo>
                    <a:pt x="21" y="44"/>
                  </a:lnTo>
                  <a:lnTo>
                    <a:pt x="16" y="33"/>
                  </a:lnTo>
                  <a:lnTo>
                    <a:pt x="10" y="23"/>
                  </a:lnTo>
                  <a:lnTo>
                    <a:pt x="4" y="14"/>
                  </a:lnTo>
                  <a:lnTo>
                    <a:pt x="0" y="2"/>
                  </a:lnTo>
                  <a:lnTo>
                    <a:pt x="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3" name="Freeform 240"/>
            <p:cNvSpPr>
              <a:spLocks/>
            </p:cNvSpPr>
            <p:nvPr/>
          </p:nvSpPr>
          <p:spPr bwMode="auto">
            <a:xfrm>
              <a:off x="805" y="3783"/>
              <a:ext cx="51" cy="82"/>
            </a:xfrm>
            <a:custGeom>
              <a:avLst/>
              <a:gdLst>
                <a:gd name="T0" fmla="*/ 1 w 102"/>
                <a:gd name="T1" fmla="*/ 0 h 166"/>
                <a:gd name="T2" fmla="*/ 1 w 102"/>
                <a:gd name="T3" fmla="*/ 0 h 166"/>
                <a:gd name="T4" fmla="*/ 1 w 102"/>
                <a:gd name="T5" fmla="*/ 0 h 166"/>
                <a:gd name="T6" fmla="*/ 1 w 102"/>
                <a:gd name="T7" fmla="*/ 0 h 166"/>
                <a:gd name="T8" fmla="*/ 1 w 102"/>
                <a:gd name="T9" fmla="*/ 0 h 166"/>
                <a:gd name="T10" fmla="*/ 1 w 102"/>
                <a:gd name="T11" fmla="*/ 1 h 166"/>
                <a:gd name="T12" fmla="*/ 2 w 102"/>
                <a:gd name="T13" fmla="*/ 1 h 166"/>
                <a:gd name="T14" fmla="*/ 2 w 102"/>
                <a:gd name="T15" fmla="*/ 1 h 166"/>
                <a:gd name="T16" fmla="*/ 2 w 102"/>
                <a:gd name="T17" fmla="*/ 2 h 166"/>
                <a:gd name="T18" fmla="*/ 2 w 102"/>
                <a:gd name="T19" fmla="*/ 2 h 166"/>
                <a:gd name="T20" fmla="*/ 2 w 102"/>
                <a:gd name="T21" fmla="*/ 3 h 166"/>
                <a:gd name="T22" fmla="*/ 3 w 102"/>
                <a:gd name="T23" fmla="*/ 3 h 166"/>
                <a:gd name="T24" fmla="*/ 3 w 102"/>
                <a:gd name="T25" fmla="*/ 3 h 166"/>
                <a:gd name="T26" fmla="*/ 3 w 102"/>
                <a:gd name="T27" fmla="*/ 4 h 166"/>
                <a:gd name="T28" fmla="*/ 3 w 102"/>
                <a:gd name="T29" fmla="*/ 4 h 166"/>
                <a:gd name="T30" fmla="*/ 4 w 102"/>
                <a:gd name="T31" fmla="*/ 4 h 166"/>
                <a:gd name="T32" fmla="*/ 4 w 102"/>
                <a:gd name="T33" fmla="*/ 5 h 166"/>
                <a:gd name="T34" fmla="*/ 3 w 102"/>
                <a:gd name="T35" fmla="*/ 5 h 166"/>
                <a:gd name="T36" fmla="*/ 3 w 102"/>
                <a:gd name="T37" fmla="*/ 4 h 166"/>
                <a:gd name="T38" fmla="*/ 3 w 102"/>
                <a:gd name="T39" fmla="*/ 4 h 166"/>
                <a:gd name="T40" fmla="*/ 3 w 102"/>
                <a:gd name="T41" fmla="*/ 4 h 166"/>
                <a:gd name="T42" fmla="*/ 3 w 102"/>
                <a:gd name="T43" fmla="*/ 3 h 166"/>
                <a:gd name="T44" fmla="*/ 2 w 102"/>
                <a:gd name="T45" fmla="*/ 3 h 166"/>
                <a:gd name="T46" fmla="*/ 2 w 102"/>
                <a:gd name="T47" fmla="*/ 3 h 166"/>
                <a:gd name="T48" fmla="*/ 2 w 102"/>
                <a:gd name="T49" fmla="*/ 2 h 166"/>
                <a:gd name="T50" fmla="*/ 2 w 102"/>
                <a:gd name="T51" fmla="*/ 2 h 166"/>
                <a:gd name="T52" fmla="*/ 2 w 102"/>
                <a:gd name="T53" fmla="*/ 2 h 166"/>
                <a:gd name="T54" fmla="*/ 2 w 102"/>
                <a:gd name="T55" fmla="*/ 1 h 166"/>
                <a:gd name="T56" fmla="*/ 1 w 102"/>
                <a:gd name="T57" fmla="*/ 1 h 166"/>
                <a:gd name="T58" fmla="*/ 1 w 102"/>
                <a:gd name="T59" fmla="*/ 1 h 166"/>
                <a:gd name="T60" fmla="*/ 1 w 102"/>
                <a:gd name="T61" fmla="*/ 1 h 166"/>
                <a:gd name="T62" fmla="*/ 1 w 102"/>
                <a:gd name="T63" fmla="*/ 0 h 166"/>
                <a:gd name="T64" fmla="*/ 1 w 102"/>
                <a:gd name="T65" fmla="*/ 0 h 166"/>
                <a:gd name="T66" fmla="*/ 0 w 102"/>
                <a:gd name="T67" fmla="*/ 0 h 166"/>
                <a:gd name="T68" fmla="*/ 1 w 102"/>
                <a:gd name="T69" fmla="*/ 0 h 166"/>
                <a:gd name="T70" fmla="*/ 1 w 102"/>
                <a:gd name="T71" fmla="*/ 0 h 166"/>
                <a:gd name="T72" fmla="*/ 1 w 102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2"/>
                <a:gd name="T112" fmla="*/ 0 h 166"/>
                <a:gd name="T113" fmla="*/ 102 w 102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2" h="166">
                  <a:moveTo>
                    <a:pt x="9" y="0"/>
                  </a:moveTo>
                  <a:lnTo>
                    <a:pt x="9" y="2"/>
                  </a:lnTo>
                  <a:lnTo>
                    <a:pt x="13" y="8"/>
                  </a:lnTo>
                  <a:lnTo>
                    <a:pt x="17" y="14"/>
                  </a:lnTo>
                  <a:lnTo>
                    <a:pt x="23" y="25"/>
                  </a:lnTo>
                  <a:lnTo>
                    <a:pt x="28" y="34"/>
                  </a:lnTo>
                  <a:lnTo>
                    <a:pt x="36" y="46"/>
                  </a:lnTo>
                  <a:lnTo>
                    <a:pt x="44" y="57"/>
                  </a:lnTo>
                  <a:lnTo>
                    <a:pt x="49" y="71"/>
                  </a:lnTo>
                  <a:lnTo>
                    <a:pt x="57" y="84"/>
                  </a:lnTo>
                  <a:lnTo>
                    <a:pt x="64" y="97"/>
                  </a:lnTo>
                  <a:lnTo>
                    <a:pt x="72" y="109"/>
                  </a:lnTo>
                  <a:lnTo>
                    <a:pt x="80" y="124"/>
                  </a:lnTo>
                  <a:lnTo>
                    <a:pt x="85" y="133"/>
                  </a:lnTo>
                  <a:lnTo>
                    <a:pt x="93" y="145"/>
                  </a:lnTo>
                  <a:lnTo>
                    <a:pt x="97" y="154"/>
                  </a:lnTo>
                  <a:lnTo>
                    <a:pt x="102" y="162"/>
                  </a:lnTo>
                  <a:lnTo>
                    <a:pt x="93" y="166"/>
                  </a:lnTo>
                  <a:lnTo>
                    <a:pt x="85" y="154"/>
                  </a:lnTo>
                  <a:lnTo>
                    <a:pt x="82" y="143"/>
                  </a:lnTo>
                  <a:lnTo>
                    <a:pt x="76" y="133"/>
                  </a:lnTo>
                  <a:lnTo>
                    <a:pt x="70" y="124"/>
                  </a:lnTo>
                  <a:lnTo>
                    <a:pt x="63" y="112"/>
                  </a:lnTo>
                  <a:lnTo>
                    <a:pt x="57" y="103"/>
                  </a:lnTo>
                  <a:lnTo>
                    <a:pt x="51" y="91"/>
                  </a:lnTo>
                  <a:lnTo>
                    <a:pt x="47" y="84"/>
                  </a:lnTo>
                  <a:lnTo>
                    <a:pt x="40" y="72"/>
                  </a:lnTo>
                  <a:lnTo>
                    <a:pt x="34" y="63"/>
                  </a:lnTo>
                  <a:lnTo>
                    <a:pt x="28" y="53"/>
                  </a:lnTo>
                  <a:lnTo>
                    <a:pt x="23" y="44"/>
                  </a:lnTo>
                  <a:lnTo>
                    <a:pt x="15" y="33"/>
                  </a:lnTo>
                  <a:lnTo>
                    <a:pt x="11" y="23"/>
                  </a:lnTo>
                  <a:lnTo>
                    <a:pt x="5" y="14"/>
                  </a:lnTo>
                  <a:lnTo>
                    <a:pt x="0" y="4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4" name="Freeform 241"/>
            <p:cNvSpPr>
              <a:spLocks/>
            </p:cNvSpPr>
            <p:nvPr/>
          </p:nvSpPr>
          <p:spPr bwMode="auto">
            <a:xfrm>
              <a:off x="782" y="3776"/>
              <a:ext cx="50" cy="83"/>
            </a:xfrm>
            <a:custGeom>
              <a:avLst/>
              <a:gdLst>
                <a:gd name="T0" fmla="*/ 0 w 101"/>
                <a:gd name="T1" fmla="*/ 0 h 165"/>
                <a:gd name="T2" fmla="*/ 0 w 101"/>
                <a:gd name="T3" fmla="*/ 0 h 165"/>
                <a:gd name="T4" fmla="*/ 0 w 101"/>
                <a:gd name="T5" fmla="*/ 1 h 165"/>
                <a:gd name="T6" fmla="*/ 0 w 101"/>
                <a:gd name="T7" fmla="*/ 1 h 165"/>
                <a:gd name="T8" fmla="*/ 0 w 101"/>
                <a:gd name="T9" fmla="*/ 1 h 165"/>
                <a:gd name="T10" fmla="*/ 0 w 101"/>
                <a:gd name="T11" fmla="*/ 1 h 165"/>
                <a:gd name="T12" fmla="*/ 1 w 101"/>
                <a:gd name="T13" fmla="*/ 2 h 165"/>
                <a:gd name="T14" fmla="*/ 1 w 101"/>
                <a:gd name="T15" fmla="*/ 2 h 165"/>
                <a:gd name="T16" fmla="*/ 1 w 101"/>
                <a:gd name="T17" fmla="*/ 3 h 165"/>
                <a:gd name="T18" fmla="*/ 1 w 101"/>
                <a:gd name="T19" fmla="*/ 3 h 165"/>
                <a:gd name="T20" fmla="*/ 2 w 101"/>
                <a:gd name="T21" fmla="*/ 4 h 165"/>
                <a:gd name="T22" fmla="*/ 2 w 101"/>
                <a:gd name="T23" fmla="*/ 4 h 165"/>
                <a:gd name="T24" fmla="*/ 2 w 101"/>
                <a:gd name="T25" fmla="*/ 4 h 165"/>
                <a:gd name="T26" fmla="*/ 2 w 101"/>
                <a:gd name="T27" fmla="*/ 5 h 165"/>
                <a:gd name="T28" fmla="*/ 2 w 101"/>
                <a:gd name="T29" fmla="*/ 5 h 165"/>
                <a:gd name="T30" fmla="*/ 2 w 101"/>
                <a:gd name="T31" fmla="*/ 5 h 165"/>
                <a:gd name="T32" fmla="*/ 3 w 101"/>
                <a:gd name="T33" fmla="*/ 6 h 165"/>
                <a:gd name="T34" fmla="*/ 2 w 101"/>
                <a:gd name="T35" fmla="*/ 6 h 165"/>
                <a:gd name="T36" fmla="*/ 2 w 101"/>
                <a:gd name="T37" fmla="*/ 5 h 165"/>
                <a:gd name="T38" fmla="*/ 2 w 101"/>
                <a:gd name="T39" fmla="*/ 5 h 165"/>
                <a:gd name="T40" fmla="*/ 2 w 101"/>
                <a:gd name="T41" fmla="*/ 5 h 165"/>
                <a:gd name="T42" fmla="*/ 2 w 101"/>
                <a:gd name="T43" fmla="*/ 4 h 165"/>
                <a:gd name="T44" fmla="*/ 1 w 101"/>
                <a:gd name="T45" fmla="*/ 4 h 165"/>
                <a:gd name="T46" fmla="*/ 1 w 101"/>
                <a:gd name="T47" fmla="*/ 4 h 165"/>
                <a:gd name="T48" fmla="*/ 1 w 101"/>
                <a:gd name="T49" fmla="*/ 3 h 165"/>
                <a:gd name="T50" fmla="*/ 1 w 101"/>
                <a:gd name="T51" fmla="*/ 3 h 165"/>
                <a:gd name="T52" fmla="*/ 1 w 101"/>
                <a:gd name="T53" fmla="*/ 3 h 165"/>
                <a:gd name="T54" fmla="*/ 1 w 101"/>
                <a:gd name="T55" fmla="*/ 2 h 165"/>
                <a:gd name="T56" fmla="*/ 0 w 101"/>
                <a:gd name="T57" fmla="*/ 2 h 165"/>
                <a:gd name="T58" fmla="*/ 0 w 101"/>
                <a:gd name="T59" fmla="*/ 2 h 165"/>
                <a:gd name="T60" fmla="*/ 0 w 101"/>
                <a:gd name="T61" fmla="*/ 1 h 165"/>
                <a:gd name="T62" fmla="*/ 0 w 101"/>
                <a:gd name="T63" fmla="*/ 1 h 165"/>
                <a:gd name="T64" fmla="*/ 0 w 101"/>
                <a:gd name="T65" fmla="*/ 1 h 165"/>
                <a:gd name="T66" fmla="*/ 0 w 101"/>
                <a:gd name="T67" fmla="*/ 1 h 165"/>
                <a:gd name="T68" fmla="*/ 0 w 101"/>
                <a:gd name="T69" fmla="*/ 0 h 165"/>
                <a:gd name="T70" fmla="*/ 0 w 101"/>
                <a:gd name="T71" fmla="*/ 0 h 165"/>
                <a:gd name="T72" fmla="*/ 0 w 101"/>
                <a:gd name="T73" fmla="*/ 0 h 1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5"/>
                <a:gd name="T113" fmla="*/ 101 w 101"/>
                <a:gd name="T114" fmla="*/ 165 h 1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5">
                  <a:moveTo>
                    <a:pt x="8" y="0"/>
                  </a:moveTo>
                  <a:lnTo>
                    <a:pt x="8" y="0"/>
                  </a:lnTo>
                  <a:lnTo>
                    <a:pt x="12" y="6"/>
                  </a:lnTo>
                  <a:lnTo>
                    <a:pt x="15" y="13"/>
                  </a:lnTo>
                  <a:lnTo>
                    <a:pt x="23" y="23"/>
                  </a:lnTo>
                  <a:lnTo>
                    <a:pt x="27" y="32"/>
                  </a:lnTo>
                  <a:lnTo>
                    <a:pt x="34" y="46"/>
                  </a:lnTo>
                  <a:lnTo>
                    <a:pt x="42" y="57"/>
                  </a:lnTo>
                  <a:lnTo>
                    <a:pt x="50" y="70"/>
                  </a:lnTo>
                  <a:lnTo>
                    <a:pt x="57" y="84"/>
                  </a:lnTo>
                  <a:lnTo>
                    <a:pt x="65" y="97"/>
                  </a:lnTo>
                  <a:lnTo>
                    <a:pt x="72" y="108"/>
                  </a:lnTo>
                  <a:lnTo>
                    <a:pt x="78" y="122"/>
                  </a:lnTo>
                  <a:lnTo>
                    <a:pt x="86" y="133"/>
                  </a:lnTo>
                  <a:lnTo>
                    <a:pt x="91" y="142"/>
                  </a:lnTo>
                  <a:lnTo>
                    <a:pt x="95" y="152"/>
                  </a:lnTo>
                  <a:lnTo>
                    <a:pt x="101" y="161"/>
                  </a:lnTo>
                  <a:lnTo>
                    <a:pt x="93" y="165"/>
                  </a:lnTo>
                  <a:lnTo>
                    <a:pt x="86" y="154"/>
                  </a:lnTo>
                  <a:lnTo>
                    <a:pt x="80" y="142"/>
                  </a:lnTo>
                  <a:lnTo>
                    <a:pt x="74" y="133"/>
                  </a:lnTo>
                  <a:lnTo>
                    <a:pt x="69" y="122"/>
                  </a:lnTo>
                  <a:lnTo>
                    <a:pt x="61" y="112"/>
                  </a:lnTo>
                  <a:lnTo>
                    <a:pt x="57" y="103"/>
                  </a:lnTo>
                  <a:lnTo>
                    <a:pt x="51" y="91"/>
                  </a:lnTo>
                  <a:lnTo>
                    <a:pt x="46" y="84"/>
                  </a:lnTo>
                  <a:lnTo>
                    <a:pt x="40" y="72"/>
                  </a:lnTo>
                  <a:lnTo>
                    <a:pt x="32" y="63"/>
                  </a:lnTo>
                  <a:lnTo>
                    <a:pt x="27" y="51"/>
                  </a:lnTo>
                  <a:lnTo>
                    <a:pt x="23" y="44"/>
                  </a:lnTo>
                  <a:lnTo>
                    <a:pt x="15" y="32"/>
                  </a:lnTo>
                  <a:lnTo>
                    <a:pt x="12" y="23"/>
                  </a:lnTo>
                  <a:lnTo>
                    <a:pt x="6" y="13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5" name="Freeform 242"/>
            <p:cNvSpPr>
              <a:spLocks/>
            </p:cNvSpPr>
            <p:nvPr/>
          </p:nvSpPr>
          <p:spPr bwMode="auto">
            <a:xfrm>
              <a:off x="909" y="3804"/>
              <a:ext cx="51" cy="81"/>
            </a:xfrm>
            <a:custGeom>
              <a:avLst/>
              <a:gdLst>
                <a:gd name="T0" fmla="*/ 1 w 101"/>
                <a:gd name="T1" fmla="*/ 0 h 164"/>
                <a:gd name="T2" fmla="*/ 1 w 101"/>
                <a:gd name="T3" fmla="*/ 0 h 164"/>
                <a:gd name="T4" fmla="*/ 1 w 101"/>
                <a:gd name="T5" fmla="*/ 0 h 164"/>
                <a:gd name="T6" fmla="*/ 1 w 101"/>
                <a:gd name="T7" fmla="*/ 0 h 164"/>
                <a:gd name="T8" fmla="*/ 1 w 101"/>
                <a:gd name="T9" fmla="*/ 0 h 164"/>
                <a:gd name="T10" fmla="*/ 1 w 101"/>
                <a:gd name="T11" fmla="*/ 1 h 164"/>
                <a:gd name="T12" fmla="*/ 2 w 101"/>
                <a:gd name="T13" fmla="*/ 1 h 164"/>
                <a:gd name="T14" fmla="*/ 2 w 101"/>
                <a:gd name="T15" fmla="*/ 1 h 164"/>
                <a:gd name="T16" fmla="*/ 2 w 101"/>
                <a:gd name="T17" fmla="*/ 2 h 164"/>
                <a:gd name="T18" fmla="*/ 2 w 101"/>
                <a:gd name="T19" fmla="*/ 2 h 164"/>
                <a:gd name="T20" fmla="*/ 2 w 101"/>
                <a:gd name="T21" fmla="*/ 3 h 164"/>
                <a:gd name="T22" fmla="*/ 3 w 101"/>
                <a:gd name="T23" fmla="*/ 3 h 164"/>
                <a:gd name="T24" fmla="*/ 3 w 101"/>
                <a:gd name="T25" fmla="*/ 3 h 164"/>
                <a:gd name="T26" fmla="*/ 3 w 101"/>
                <a:gd name="T27" fmla="*/ 4 h 164"/>
                <a:gd name="T28" fmla="*/ 3 w 101"/>
                <a:gd name="T29" fmla="*/ 4 h 164"/>
                <a:gd name="T30" fmla="*/ 4 w 101"/>
                <a:gd name="T31" fmla="*/ 4 h 164"/>
                <a:gd name="T32" fmla="*/ 4 w 101"/>
                <a:gd name="T33" fmla="*/ 5 h 164"/>
                <a:gd name="T34" fmla="*/ 3 w 101"/>
                <a:gd name="T35" fmla="*/ 5 h 164"/>
                <a:gd name="T36" fmla="*/ 3 w 101"/>
                <a:gd name="T37" fmla="*/ 4 h 164"/>
                <a:gd name="T38" fmla="*/ 3 w 101"/>
                <a:gd name="T39" fmla="*/ 4 h 164"/>
                <a:gd name="T40" fmla="*/ 3 w 101"/>
                <a:gd name="T41" fmla="*/ 4 h 164"/>
                <a:gd name="T42" fmla="*/ 3 w 101"/>
                <a:gd name="T43" fmla="*/ 3 h 164"/>
                <a:gd name="T44" fmla="*/ 2 w 101"/>
                <a:gd name="T45" fmla="*/ 3 h 164"/>
                <a:gd name="T46" fmla="*/ 2 w 101"/>
                <a:gd name="T47" fmla="*/ 3 h 164"/>
                <a:gd name="T48" fmla="*/ 2 w 101"/>
                <a:gd name="T49" fmla="*/ 2 h 164"/>
                <a:gd name="T50" fmla="*/ 2 w 101"/>
                <a:gd name="T51" fmla="*/ 2 h 164"/>
                <a:gd name="T52" fmla="*/ 2 w 101"/>
                <a:gd name="T53" fmla="*/ 2 h 164"/>
                <a:gd name="T54" fmla="*/ 1 w 101"/>
                <a:gd name="T55" fmla="*/ 1 h 164"/>
                <a:gd name="T56" fmla="*/ 1 w 101"/>
                <a:gd name="T57" fmla="*/ 1 h 164"/>
                <a:gd name="T58" fmla="*/ 1 w 101"/>
                <a:gd name="T59" fmla="*/ 1 h 164"/>
                <a:gd name="T60" fmla="*/ 1 w 101"/>
                <a:gd name="T61" fmla="*/ 1 h 164"/>
                <a:gd name="T62" fmla="*/ 1 w 101"/>
                <a:gd name="T63" fmla="*/ 0 h 164"/>
                <a:gd name="T64" fmla="*/ 1 w 101"/>
                <a:gd name="T65" fmla="*/ 0 h 164"/>
                <a:gd name="T66" fmla="*/ 0 w 101"/>
                <a:gd name="T67" fmla="*/ 0 h 164"/>
                <a:gd name="T68" fmla="*/ 1 w 101"/>
                <a:gd name="T69" fmla="*/ 0 h 164"/>
                <a:gd name="T70" fmla="*/ 1 w 101"/>
                <a:gd name="T71" fmla="*/ 0 h 164"/>
                <a:gd name="T72" fmla="*/ 1 w 101"/>
                <a:gd name="T73" fmla="*/ 0 h 1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4"/>
                <a:gd name="T113" fmla="*/ 101 w 101"/>
                <a:gd name="T114" fmla="*/ 164 h 16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4">
                  <a:moveTo>
                    <a:pt x="7" y="0"/>
                  </a:moveTo>
                  <a:lnTo>
                    <a:pt x="7" y="0"/>
                  </a:lnTo>
                  <a:lnTo>
                    <a:pt x="9" y="8"/>
                  </a:lnTo>
                  <a:lnTo>
                    <a:pt x="13" y="13"/>
                  </a:lnTo>
                  <a:lnTo>
                    <a:pt x="21" y="23"/>
                  </a:lnTo>
                  <a:lnTo>
                    <a:pt x="26" y="32"/>
                  </a:lnTo>
                  <a:lnTo>
                    <a:pt x="34" y="46"/>
                  </a:lnTo>
                  <a:lnTo>
                    <a:pt x="42" y="57"/>
                  </a:lnTo>
                  <a:lnTo>
                    <a:pt x="49" y="70"/>
                  </a:lnTo>
                  <a:lnTo>
                    <a:pt x="55" y="84"/>
                  </a:lnTo>
                  <a:lnTo>
                    <a:pt x="63" y="97"/>
                  </a:lnTo>
                  <a:lnTo>
                    <a:pt x="70" y="110"/>
                  </a:lnTo>
                  <a:lnTo>
                    <a:pt x="80" y="124"/>
                  </a:lnTo>
                  <a:lnTo>
                    <a:pt x="85" y="133"/>
                  </a:lnTo>
                  <a:lnTo>
                    <a:pt x="91" y="145"/>
                  </a:lnTo>
                  <a:lnTo>
                    <a:pt x="97" y="152"/>
                  </a:lnTo>
                  <a:lnTo>
                    <a:pt x="101" y="162"/>
                  </a:lnTo>
                  <a:lnTo>
                    <a:pt x="93" y="164"/>
                  </a:lnTo>
                  <a:lnTo>
                    <a:pt x="85" y="152"/>
                  </a:lnTo>
                  <a:lnTo>
                    <a:pt x="80" y="141"/>
                  </a:lnTo>
                  <a:lnTo>
                    <a:pt x="72" y="131"/>
                  </a:lnTo>
                  <a:lnTo>
                    <a:pt x="66" y="122"/>
                  </a:lnTo>
                  <a:lnTo>
                    <a:pt x="61" y="110"/>
                  </a:lnTo>
                  <a:lnTo>
                    <a:pt x="55" y="101"/>
                  </a:lnTo>
                  <a:lnTo>
                    <a:pt x="49" y="91"/>
                  </a:lnTo>
                  <a:lnTo>
                    <a:pt x="46" y="82"/>
                  </a:lnTo>
                  <a:lnTo>
                    <a:pt x="38" y="70"/>
                  </a:lnTo>
                  <a:lnTo>
                    <a:pt x="32" y="63"/>
                  </a:lnTo>
                  <a:lnTo>
                    <a:pt x="26" y="51"/>
                  </a:lnTo>
                  <a:lnTo>
                    <a:pt x="21" y="42"/>
                  </a:lnTo>
                  <a:lnTo>
                    <a:pt x="15" y="32"/>
                  </a:lnTo>
                  <a:lnTo>
                    <a:pt x="9" y="21"/>
                  </a:lnTo>
                  <a:lnTo>
                    <a:pt x="4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6" name="Freeform 243"/>
            <p:cNvSpPr>
              <a:spLocks/>
            </p:cNvSpPr>
            <p:nvPr/>
          </p:nvSpPr>
          <p:spPr bwMode="auto">
            <a:xfrm>
              <a:off x="929" y="3804"/>
              <a:ext cx="52" cy="82"/>
            </a:xfrm>
            <a:custGeom>
              <a:avLst/>
              <a:gdLst>
                <a:gd name="T0" fmla="*/ 1 w 102"/>
                <a:gd name="T1" fmla="*/ 0 h 165"/>
                <a:gd name="T2" fmla="*/ 1 w 102"/>
                <a:gd name="T3" fmla="*/ 0 h 165"/>
                <a:gd name="T4" fmla="*/ 1 w 102"/>
                <a:gd name="T5" fmla="*/ 0 h 165"/>
                <a:gd name="T6" fmla="*/ 1 w 102"/>
                <a:gd name="T7" fmla="*/ 0 h 165"/>
                <a:gd name="T8" fmla="*/ 1 w 102"/>
                <a:gd name="T9" fmla="*/ 0 h 165"/>
                <a:gd name="T10" fmla="*/ 1 w 102"/>
                <a:gd name="T11" fmla="*/ 1 h 165"/>
                <a:gd name="T12" fmla="*/ 2 w 102"/>
                <a:gd name="T13" fmla="*/ 1 h 165"/>
                <a:gd name="T14" fmla="*/ 2 w 102"/>
                <a:gd name="T15" fmla="*/ 1 h 165"/>
                <a:gd name="T16" fmla="*/ 2 w 102"/>
                <a:gd name="T17" fmla="*/ 2 h 165"/>
                <a:gd name="T18" fmla="*/ 2 w 102"/>
                <a:gd name="T19" fmla="*/ 2 h 165"/>
                <a:gd name="T20" fmla="*/ 3 w 102"/>
                <a:gd name="T21" fmla="*/ 3 h 165"/>
                <a:gd name="T22" fmla="*/ 3 w 102"/>
                <a:gd name="T23" fmla="*/ 3 h 165"/>
                <a:gd name="T24" fmla="*/ 3 w 102"/>
                <a:gd name="T25" fmla="*/ 3 h 165"/>
                <a:gd name="T26" fmla="*/ 3 w 102"/>
                <a:gd name="T27" fmla="*/ 4 h 165"/>
                <a:gd name="T28" fmla="*/ 3 w 102"/>
                <a:gd name="T29" fmla="*/ 4 h 165"/>
                <a:gd name="T30" fmla="*/ 4 w 102"/>
                <a:gd name="T31" fmla="*/ 4 h 165"/>
                <a:gd name="T32" fmla="*/ 4 w 102"/>
                <a:gd name="T33" fmla="*/ 5 h 165"/>
                <a:gd name="T34" fmla="*/ 3 w 102"/>
                <a:gd name="T35" fmla="*/ 5 h 165"/>
                <a:gd name="T36" fmla="*/ 3 w 102"/>
                <a:gd name="T37" fmla="*/ 4 h 165"/>
                <a:gd name="T38" fmla="*/ 3 w 102"/>
                <a:gd name="T39" fmla="*/ 4 h 165"/>
                <a:gd name="T40" fmla="*/ 3 w 102"/>
                <a:gd name="T41" fmla="*/ 4 h 165"/>
                <a:gd name="T42" fmla="*/ 3 w 102"/>
                <a:gd name="T43" fmla="*/ 3 h 165"/>
                <a:gd name="T44" fmla="*/ 2 w 102"/>
                <a:gd name="T45" fmla="*/ 3 h 165"/>
                <a:gd name="T46" fmla="*/ 2 w 102"/>
                <a:gd name="T47" fmla="*/ 3 h 165"/>
                <a:gd name="T48" fmla="*/ 2 w 102"/>
                <a:gd name="T49" fmla="*/ 2 h 165"/>
                <a:gd name="T50" fmla="*/ 2 w 102"/>
                <a:gd name="T51" fmla="*/ 2 h 165"/>
                <a:gd name="T52" fmla="*/ 2 w 102"/>
                <a:gd name="T53" fmla="*/ 2 h 165"/>
                <a:gd name="T54" fmla="*/ 2 w 102"/>
                <a:gd name="T55" fmla="*/ 2 h 165"/>
                <a:gd name="T56" fmla="*/ 1 w 102"/>
                <a:gd name="T57" fmla="*/ 1 h 165"/>
                <a:gd name="T58" fmla="*/ 1 w 102"/>
                <a:gd name="T59" fmla="*/ 1 h 165"/>
                <a:gd name="T60" fmla="*/ 1 w 102"/>
                <a:gd name="T61" fmla="*/ 1 h 165"/>
                <a:gd name="T62" fmla="*/ 1 w 102"/>
                <a:gd name="T63" fmla="*/ 0 h 165"/>
                <a:gd name="T64" fmla="*/ 1 w 102"/>
                <a:gd name="T65" fmla="*/ 0 h 165"/>
                <a:gd name="T66" fmla="*/ 0 w 102"/>
                <a:gd name="T67" fmla="*/ 0 h 165"/>
                <a:gd name="T68" fmla="*/ 1 w 102"/>
                <a:gd name="T69" fmla="*/ 0 h 165"/>
                <a:gd name="T70" fmla="*/ 1 w 102"/>
                <a:gd name="T71" fmla="*/ 0 h 165"/>
                <a:gd name="T72" fmla="*/ 1 w 102"/>
                <a:gd name="T73" fmla="*/ 0 h 1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2"/>
                <a:gd name="T112" fmla="*/ 0 h 165"/>
                <a:gd name="T113" fmla="*/ 102 w 102"/>
                <a:gd name="T114" fmla="*/ 165 h 1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2" h="165">
                  <a:moveTo>
                    <a:pt x="9" y="0"/>
                  </a:moveTo>
                  <a:lnTo>
                    <a:pt x="9" y="2"/>
                  </a:lnTo>
                  <a:lnTo>
                    <a:pt x="11" y="8"/>
                  </a:lnTo>
                  <a:lnTo>
                    <a:pt x="15" y="15"/>
                  </a:lnTo>
                  <a:lnTo>
                    <a:pt x="21" y="25"/>
                  </a:lnTo>
                  <a:lnTo>
                    <a:pt x="26" y="34"/>
                  </a:lnTo>
                  <a:lnTo>
                    <a:pt x="34" y="46"/>
                  </a:lnTo>
                  <a:lnTo>
                    <a:pt x="42" y="59"/>
                  </a:lnTo>
                  <a:lnTo>
                    <a:pt x="49" y="72"/>
                  </a:lnTo>
                  <a:lnTo>
                    <a:pt x="57" y="86"/>
                  </a:lnTo>
                  <a:lnTo>
                    <a:pt x="64" y="99"/>
                  </a:lnTo>
                  <a:lnTo>
                    <a:pt x="72" y="110"/>
                  </a:lnTo>
                  <a:lnTo>
                    <a:pt x="80" y="124"/>
                  </a:lnTo>
                  <a:lnTo>
                    <a:pt x="85" y="135"/>
                  </a:lnTo>
                  <a:lnTo>
                    <a:pt x="93" y="145"/>
                  </a:lnTo>
                  <a:lnTo>
                    <a:pt x="97" y="154"/>
                  </a:lnTo>
                  <a:lnTo>
                    <a:pt x="102" y="164"/>
                  </a:lnTo>
                  <a:lnTo>
                    <a:pt x="93" y="165"/>
                  </a:lnTo>
                  <a:lnTo>
                    <a:pt x="85" y="154"/>
                  </a:lnTo>
                  <a:lnTo>
                    <a:pt x="82" y="145"/>
                  </a:lnTo>
                  <a:lnTo>
                    <a:pt x="74" y="135"/>
                  </a:lnTo>
                  <a:lnTo>
                    <a:pt x="68" y="124"/>
                  </a:lnTo>
                  <a:lnTo>
                    <a:pt x="63" y="114"/>
                  </a:lnTo>
                  <a:lnTo>
                    <a:pt x="57" y="105"/>
                  </a:lnTo>
                  <a:lnTo>
                    <a:pt x="51" y="95"/>
                  </a:lnTo>
                  <a:lnTo>
                    <a:pt x="47" y="86"/>
                  </a:lnTo>
                  <a:lnTo>
                    <a:pt x="40" y="74"/>
                  </a:lnTo>
                  <a:lnTo>
                    <a:pt x="34" y="65"/>
                  </a:lnTo>
                  <a:lnTo>
                    <a:pt x="28" y="55"/>
                  </a:lnTo>
                  <a:lnTo>
                    <a:pt x="23" y="46"/>
                  </a:lnTo>
                  <a:lnTo>
                    <a:pt x="17" y="34"/>
                  </a:lnTo>
                  <a:lnTo>
                    <a:pt x="11" y="25"/>
                  </a:lnTo>
                  <a:lnTo>
                    <a:pt x="6" y="15"/>
                  </a:lnTo>
                  <a:lnTo>
                    <a:pt x="0" y="4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7" name="Freeform 244"/>
            <p:cNvSpPr>
              <a:spLocks/>
            </p:cNvSpPr>
            <p:nvPr/>
          </p:nvSpPr>
          <p:spPr bwMode="auto">
            <a:xfrm>
              <a:off x="763" y="3773"/>
              <a:ext cx="51" cy="82"/>
            </a:xfrm>
            <a:custGeom>
              <a:avLst/>
              <a:gdLst>
                <a:gd name="T0" fmla="*/ 0 w 103"/>
                <a:gd name="T1" fmla="*/ 0 h 164"/>
                <a:gd name="T2" fmla="*/ 0 w 103"/>
                <a:gd name="T3" fmla="*/ 1 h 164"/>
                <a:gd name="T4" fmla="*/ 0 w 103"/>
                <a:gd name="T5" fmla="*/ 1 h 164"/>
                <a:gd name="T6" fmla="*/ 0 w 103"/>
                <a:gd name="T7" fmla="*/ 1 h 164"/>
                <a:gd name="T8" fmla="*/ 0 w 103"/>
                <a:gd name="T9" fmla="*/ 1 h 164"/>
                <a:gd name="T10" fmla="*/ 0 w 103"/>
                <a:gd name="T11" fmla="*/ 2 h 164"/>
                <a:gd name="T12" fmla="*/ 1 w 103"/>
                <a:gd name="T13" fmla="*/ 2 h 164"/>
                <a:gd name="T14" fmla="*/ 1 w 103"/>
                <a:gd name="T15" fmla="*/ 2 h 164"/>
                <a:gd name="T16" fmla="*/ 1 w 103"/>
                <a:gd name="T17" fmla="*/ 2 h 164"/>
                <a:gd name="T18" fmla="*/ 1 w 103"/>
                <a:gd name="T19" fmla="*/ 3 h 164"/>
                <a:gd name="T20" fmla="*/ 1 w 103"/>
                <a:gd name="T21" fmla="*/ 3 h 164"/>
                <a:gd name="T22" fmla="*/ 1 w 103"/>
                <a:gd name="T23" fmla="*/ 3 h 164"/>
                <a:gd name="T24" fmla="*/ 2 w 103"/>
                <a:gd name="T25" fmla="*/ 3 h 164"/>
                <a:gd name="T26" fmla="*/ 2 w 103"/>
                <a:gd name="T27" fmla="*/ 4 h 164"/>
                <a:gd name="T28" fmla="*/ 2 w 103"/>
                <a:gd name="T29" fmla="*/ 4 h 164"/>
                <a:gd name="T30" fmla="*/ 2 w 103"/>
                <a:gd name="T31" fmla="*/ 5 h 164"/>
                <a:gd name="T32" fmla="*/ 2 w 103"/>
                <a:gd name="T33" fmla="*/ 5 h 164"/>
                <a:gd name="T34" fmla="*/ 3 w 103"/>
                <a:gd name="T35" fmla="*/ 5 h 164"/>
                <a:gd name="T36" fmla="*/ 3 w 103"/>
                <a:gd name="T37" fmla="*/ 6 h 164"/>
                <a:gd name="T38" fmla="*/ 2 w 103"/>
                <a:gd name="T39" fmla="*/ 6 h 164"/>
                <a:gd name="T40" fmla="*/ 2 w 103"/>
                <a:gd name="T41" fmla="*/ 5 h 164"/>
                <a:gd name="T42" fmla="*/ 2 w 103"/>
                <a:gd name="T43" fmla="*/ 5 h 164"/>
                <a:gd name="T44" fmla="*/ 2 w 103"/>
                <a:gd name="T45" fmla="*/ 5 h 164"/>
                <a:gd name="T46" fmla="*/ 2 w 103"/>
                <a:gd name="T47" fmla="*/ 4 h 164"/>
                <a:gd name="T48" fmla="*/ 1 w 103"/>
                <a:gd name="T49" fmla="*/ 4 h 164"/>
                <a:gd name="T50" fmla="*/ 1 w 103"/>
                <a:gd name="T51" fmla="*/ 3 h 164"/>
                <a:gd name="T52" fmla="*/ 1 w 103"/>
                <a:gd name="T53" fmla="*/ 3 h 164"/>
                <a:gd name="T54" fmla="*/ 1 w 103"/>
                <a:gd name="T55" fmla="*/ 3 h 164"/>
                <a:gd name="T56" fmla="*/ 1 w 103"/>
                <a:gd name="T57" fmla="*/ 3 h 164"/>
                <a:gd name="T58" fmla="*/ 1 w 103"/>
                <a:gd name="T59" fmla="*/ 2 h 164"/>
                <a:gd name="T60" fmla="*/ 0 w 103"/>
                <a:gd name="T61" fmla="*/ 2 h 164"/>
                <a:gd name="T62" fmla="*/ 0 w 103"/>
                <a:gd name="T63" fmla="*/ 2 h 164"/>
                <a:gd name="T64" fmla="*/ 0 w 103"/>
                <a:gd name="T65" fmla="*/ 2 h 164"/>
                <a:gd name="T66" fmla="*/ 0 w 103"/>
                <a:gd name="T67" fmla="*/ 1 h 164"/>
                <a:gd name="T68" fmla="*/ 0 w 103"/>
                <a:gd name="T69" fmla="*/ 1 h 164"/>
                <a:gd name="T70" fmla="*/ 0 w 103"/>
                <a:gd name="T71" fmla="*/ 1 h 164"/>
                <a:gd name="T72" fmla="*/ 0 w 103"/>
                <a:gd name="T73" fmla="*/ 1 h 164"/>
                <a:gd name="T74" fmla="*/ 0 w 103"/>
                <a:gd name="T75" fmla="*/ 0 h 164"/>
                <a:gd name="T76" fmla="*/ 0 w 103"/>
                <a:gd name="T77" fmla="*/ 0 h 1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4"/>
                <a:gd name="T119" fmla="*/ 103 w 103"/>
                <a:gd name="T120" fmla="*/ 164 h 16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4">
                  <a:moveTo>
                    <a:pt x="8" y="0"/>
                  </a:moveTo>
                  <a:lnTo>
                    <a:pt x="8" y="2"/>
                  </a:lnTo>
                  <a:lnTo>
                    <a:pt x="12" y="6"/>
                  </a:lnTo>
                  <a:lnTo>
                    <a:pt x="15" y="13"/>
                  </a:lnTo>
                  <a:lnTo>
                    <a:pt x="21" y="23"/>
                  </a:lnTo>
                  <a:lnTo>
                    <a:pt x="27" y="33"/>
                  </a:lnTo>
                  <a:lnTo>
                    <a:pt x="34" y="44"/>
                  </a:lnTo>
                  <a:lnTo>
                    <a:pt x="38" y="52"/>
                  </a:lnTo>
                  <a:lnTo>
                    <a:pt x="42" y="57"/>
                  </a:lnTo>
                  <a:lnTo>
                    <a:pt x="46" y="65"/>
                  </a:lnTo>
                  <a:lnTo>
                    <a:pt x="50" y="72"/>
                  </a:lnTo>
                  <a:lnTo>
                    <a:pt x="57" y="84"/>
                  </a:lnTo>
                  <a:lnTo>
                    <a:pt x="65" y="97"/>
                  </a:lnTo>
                  <a:lnTo>
                    <a:pt x="72" y="110"/>
                  </a:lnTo>
                  <a:lnTo>
                    <a:pt x="80" y="124"/>
                  </a:lnTo>
                  <a:lnTo>
                    <a:pt x="86" y="133"/>
                  </a:lnTo>
                  <a:lnTo>
                    <a:pt x="91" y="145"/>
                  </a:lnTo>
                  <a:lnTo>
                    <a:pt x="97" y="152"/>
                  </a:lnTo>
                  <a:lnTo>
                    <a:pt x="103" y="162"/>
                  </a:lnTo>
                  <a:lnTo>
                    <a:pt x="93" y="164"/>
                  </a:lnTo>
                  <a:lnTo>
                    <a:pt x="86" y="152"/>
                  </a:lnTo>
                  <a:lnTo>
                    <a:pt x="82" y="143"/>
                  </a:lnTo>
                  <a:lnTo>
                    <a:pt x="74" y="131"/>
                  </a:lnTo>
                  <a:lnTo>
                    <a:pt x="69" y="122"/>
                  </a:lnTo>
                  <a:lnTo>
                    <a:pt x="63" y="110"/>
                  </a:lnTo>
                  <a:lnTo>
                    <a:pt x="57" y="101"/>
                  </a:lnTo>
                  <a:lnTo>
                    <a:pt x="51" y="91"/>
                  </a:lnTo>
                  <a:lnTo>
                    <a:pt x="46" y="82"/>
                  </a:lnTo>
                  <a:lnTo>
                    <a:pt x="40" y="72"/>
                  </a:lnTo>
                  <a:lnTo>
                    <a:pt x="34" y="63"/>
                  </a:lnTo>
                  <a:lnTo>
                    <a:pt x="29" y="52"/>
                  </a:lnTo>
                  <a:lnTo>
                    <a:pt x="23" y="44"/>
                  </a:lnTo>
                  <a:lnTo>
                    <a:pt x="15" y="33"/>
                  </a:lnTo>
                  <a:lnTo>
                    <a:pt x="12" y="23"/>
                  </a:lnTo>
                  <a:lnTo>
                    <a:pt x="4" y="12"/>
                  </a:lnTo>
                  <a:lnTo>
                    <a:pt x="0" y="2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8" name="Freeform 245"/>
            <p:cNvSpPr>
              <a:spLocks/>
            </p:cNvSpPr>
            <p:nvPr/>
          </p:nvSpPr>
          <p:spPr bwMode="auto">
            <a:xfrm>
              <a:off x="744" y="3772"/>
              <a:ext cx="51" cy="83"/>
            </a:xfrm>
            <a:custGeom>
              <a:avLst/>
              <a:gdLst>
                <a:gd name="T0" fmla="*/ 0 w 103"/>
                <a:gd name="T1" fmla="*/ 0 h 166"/>
                <a:gd name="T2" fmla="*/ 0 w 103"/>
                <a:gd name="T3" fmla="*/ 1 h 166"/>
                <a:gd name="T4" fmla="*/ 0 w 103"/>
                <a:gd name="T5" fmla="*/ 1 h 166"/>
                <a:gd name="T6" fmla="*/ 0 w 103"/>
                <a:gd name="T7" fmla="*/ 1 h 166"/>
                <a:gd name="T8" fmla="*/ 0 w 103"/>
                <a:gd name="T9" fmla="*/ 1 h 166"/>
                <a:gd name="T10" fmla="*/ 0 w 103"/>
                <a:gd name="T11" fmla="*/ 2 h 166"/>
                <a:gd name="T12" fmla="*/ 1 w 103"/>
                <a:gd name="T13" fmla="*/ 2 h 166"/>
                <a:gd name="T14" fmla="*/ 1 w 103"/>
                <a:gd name="T15" fmla="*/ 2 h 166"/>
                <a:gd name="T16" fmla="*/ 1 w 103"/>
                <a:gd name="T17" fmla="*/ 3 h 166"/>
                <a:gd name="T18" fmla="*/ 1 w 103"/>
                <a:gd name="T19" fmla="*/ 3 h 166"/>
                <a:gd name="T20" fmla="*/ 2 w 103"/>
                <a:gd name="T21" fmla="*/ 3 h 166"/>
                <a:gd name="T22" fmla="*/ 2 w 103"/>
                <a:gd name="T23" fmla="*/ 4 h 166"/>
                <a:gd name="T24" fmla="*/ 2 w 103"/>
                <a:gd name="T25" fmla="*/ 4 h 166"/>
                <a:gd name="T26" fmla="*/ 2 w 103"/>
                <a:gd name="T27" fmla="*/ 5 h 166"/>
                <a:gd name="T28" fmla="*/ 2 w 103"/>
                <a:gd name="T29" fmla="*/ 5 h 166"/>
                <a:gd name="T30" fmla="*/ 3 w 103"/>
                <a:gd name="T31" fmla="*/ 5 h 166"/>
                <a:gd name="T32" fmla="*/ 3 w 103"/>
                <a:gd name="T33" fmla="*/ 6 h 166"/>
                <a:gd name="T34" fmla="*/ 2 w 103"/>
                <a:gd name="T35" fmla="*/ 6 h 166"/>
                <a:gd name="T36" fmla="*/ 2 w 103"/>
                <a:gd name="T37" fmla="*/ 5 h 166"/>
                <a:gd name="T38" fmla="*/ 2 w 103"/>
                <a:gd name="T39" fmla="*/ 5 h 166"/>
                <a:gd name="T40" fmla="*/ 2 w 103"/>
                <a:gd name="T41" fmla="*/ 5 h 166"/>
                <a:gd name="T42" fmla="*/ 2 w 103"/>
                <a:gd name="T43" fmla="*/ 4 h 166"/>
                <a:gd name="T44" fmla="*/ 1 w 103"/>
                <a:gd name="T45" fmla="*/ 4 h 166"/>
                <a:gd name="T46" fmla="*/ 1 w 103"/>
                <a:gd name="T47" fmla="*/ 3 h 166"/>
                <a:gd name="T48" fmla="*/ 1 w 103"/>
                <a:gd name="T49" fmla="*/ 3 h 166"/>
                <a:gd name="T50" fmla="*/ 1 w 103"/>
                <a:gd name="T51" fmla="*/ 3 h 166"/>
                <a:gd name="T52" fmla="*/ 1 w 103"/>
                <a:gd name="T53" fmla="*/ 3 h 166"/>
                <a:gd name="T54" fmla="*/ 1 w 103"/>
                <a:gd name="T55" fmla="*/ 2 h 166"/>
                <a:gd name="T56" fmla="*/ 0 w 103"/>
                <a:gd name="T57" fmla="*/ 2 h 166"/>
                <a:gd name="T58" fmla="*/ 0 w 103"/>
                <a:gd name="T59" fmla="*/ 2 h 166"/>
                <a:gd name="T60" fmla="*/ 0 w 103"/>
                <a:gd name="T61" fmla="*/ 2 h 166"/>
                <a:gd name="T62" fmla="*/ 0 w 103"/>
                <a:gd name="T63" fmla="*/ 1 h 166"/>
                <a:gd name="T64" fmla="*/ 0 w 103"/>
                <a:gd name="T65" fmla="*/ 1 h 166"/>
                <a:gd name="T66" fmla="*/ 0 w 103"/>
                <a:gd name="T67" fmla="*/ 1 h 166"/>
                <a:gd name="T68" fmla="*/ 0 w 103"/>
                <a:gd name="T69" fmla="*/ 1 h 166"/>
                <a:gd name="T70" fmla="*/ 0 w 103"/>
                <a:gd name="T71" fmla="*/ 0 h 166"/>
                <a:gd name="T72" fmla="*/ 0 w 103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3"/>
                <a:gd name="T112" fmla="*/ 0 h 166"/>
                <a:gd name="T113" fmla="*/ 103 w 103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3" h="166">
                  <a:moveTo>
                    <a:pt x="10" y="0"/>
                  </a:moveTo>
                  <a:lnTo>
                    <a:pt x="10" y="4"/>
                  </a:lnTo>
                  <a:lnTo>
                    <a:pt x="13" y="8"/>
                  </a:lnTo>
                  <a:lnTo>
                    <a:pt x="17" y="15"/>
                  </a:lnTo>
                  <a:lnTo>
                    <a:pt x="23" y="25"/>
                  </a:lnTo>
                  <a:lnTo>
                    <a:pt x="29" y="35"/>
                  </a:lnTo>
                  <a:lnTo>
                    <a:pt x="36" y="46"/>
                  </a:lnTo>
                  <a:lnTo>
                    <a:pt x="42" y="59"/>
                  </a:lnTo>
                  <a:lnTo>
                    <a:pt x="51" y="73"/>
                  </a:lnTo>
                  <a:lnTo>
                    <a:pt x="59" y="84"/>
                  </a:lnTo>
                  <a:lnTo>
                    <a:pt x="67" y="99"/>
                  </a:lnTo>
                  <a:lnTo>
                    <a:pt x="74" y="111"/>
                  </a:lnTo>
                  <a:lnTo>
                    <a:pt x="82" y="124"/>
                  </a:lnTo>
                  <a:lnTo>
                    <a:pt x="88" y="135"/>
                  </a:lnTo>
                  <a:lnTo>
                    <a:pt x="93" y="147"/>
                  </a:lnTo>
                  <a:lnTo>
                    <a:pt x="99" y="154"/>
                  </a:lnTo>
                  <a:lnTo>
                    <a:pt x="103" y="164"/>
                  </a:lnTo>
                  <a:lnTo>
                    <a:pt x="95" y="166"/>
                  </a:lnTo>
                  <a:lnTo>
                    <a:pt x="88" y="154"/>
                  </a:lnTo>
                  <a:lnTo>
                    <a:pt x="82" y="145"/>
                  </a:lnTo>
                  <a:lnTo>
                    <a:pt x="74" y="133"/>
                  </a:lnTo>
                  <a:lnTo>
                    <a:pt x="70" y="124"/>
                  </a:lnTo>
                  <a:lnTo>
                    <a:pt x="63" y="112"/>
                  </a:lnTo>
                  <a:lnTo>
                    <a:pt x="59" y="103"/>
                  </a:lnTo>
                  <a:lnTo>
                    <a:pt x="53" y="93"/>
                  </a:lnTo>
                  <a:lnTo>
                    <a:pt x="48" y="84"/>
                  </a:lnTo>
                  <a:lnTo>
                    <a:pt x="42" y="74"/>
                  </a:lnTo>
                  <a:lnTo>
                    <a:pt x="36" y="63"/>
                  </a:lnTo>
                  <a:lnTo>
                    <a:pt x="29" y="54"/>
                  </a:lnTo>
                  <a:lnTo>
                    <a:pt x="25" y="44"/>
                  </a:lnTo>
                  <a:lnTo>
                    <a:pt x="17" y="33"/>
                  </a:lnTo>
                  <a:lnTo>
                    <a:pt x="12" y="23"/>
                  </a:lnTo>
                  <a:lnTo>
                    <a:pt x="6" y="14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9" name="Freeform 246"/>
            <p:cNvSpPr>
              <a:spLocks/>
            </p:cNvSpPr>
            <p:nvPr/>
          </p:nvSpPr>
          <p:spPr bwMode="auto">
            <a:xfrm>
              <a:off x="727" y="3773"/>
              <a:ext cx="50" cy="82"/>
            </a:xfrm>
            <a:custGeom>
              <a:avLst/>
              <a:gdLst>
                <a:gd name="T0" fmla="*/ 0 w 101"/>
                <a:gd name="T1" fmla="*/ 0 h 164"/>
                <a:gd name="T2" fmla="*/ 0 w 101"/>
                <a:gd name="T3" fmla="*/ 1 h 164"/>
                <a:gd name="T4" fmla="*/ 0 w 101"/>
                <a:gd name="T5" fmla="*/ 1 h 164"/>
                <a:gd name="T6" fmla="*/ 0 w 101"/>
                <a:gd name="T7" fmla="*/ 1 h 164"/>
                <a:gd name="T8" fmla="*/ 0 w 101"/>
                <a:gd name="T9" fmla="*/ 1 h 164"/>
                <a:gd name="T10" fmla="*/ 0 w 101"/>
                <a:gd name="T11" fmla="*/ 2 h 164"/>
                <a:gd name="T12" fmla="*/ 1 w 101"/>
                <a:gd name="T13" fmla="*/ 2 h 164"/>
                <a:gd name="T14" fmla="*/ 1 w 101"/>
                <a:gd name="T15" fmla="*/ 2 h 164"/>
                <a:gd name="T16" fmla="*/ 1 w 101"/>
                <a:gd name="T17" fmla="*/ 2 h 164"/>
                <a:gd name="T18" fmla="*/ 1 w 101"/>
                <a:gd name="T19" fmla="*/ 3 h 164"/>
                <a:gd name="T20" fmla="*/ 1 w 101"/>
                <a:gd name="T21" fmla="*/ 3 h 164"/>
                <a:gd name="T22" fmla="*/ 1 w 101"/>
                <a:gd name="T23" fmla="*/ 3 h 164"/>
                <a:gd name="T24" fmla="*/ 1 w 101"/>
                <a:gd name="T25" fmla="*/ 3 h 164"/>
                <a:gd name="T26" fmla="*/ 2 w 101"/>
                <a:gd name="T27" fmla="*/ 4 h 164"/>
                <a:gd name="T28" fmla="*/ 2 w 101"/>
                <a:gd name="T29" fmla="*/ 4 h 164"/>
                <a:gd name="T30" fmla="*/ 2 w 101"/>
                <a:gd name="T31" fmla="*/ 5 h 164"/>
                <a:gd name="T32" fmla="*/ 2 w 101"/>
                <a:gd name="T33" fmla="*/ 5 h 164"/>
                <a:gd name="T34" fmla="*/ 2 w 101"/>
                <a:gd name="T35" fmla="*/ 5 h 164"/>
                <a:gd name="T36" fmla="*/ 3 w 101"/>
                <a:gd name="T37" fmla="*/ 6 h 164"/>
                <a:gd name="T38" fmla="*/ 2 w 101"/>
                <a:gd name="T39" fmla="*/ 6 h 164"/>
                <a:gd name="T40" fmla="*/ 2 w 101"/>
                <a:gd name="T41" fmla="*/ 5 h 164"/>
                <a:gd name="T42" fmla="*/ 2 w 101"/>
                <a:gd name="T43" fmla="*/ 5 h 164"/>
                <a:gd name="T44" fmla="*/ 2 w 101"/>
                <a:gd name="T45" fmla="*/ 5 h 164"/>
                <a:gd name="T46" fmla="*/ 2 w 101"/>
                <a:gd name="T47" fmla="*/ 4 h 164"/>
                <a:gd name="T48" fmla="*/ 1 w 101"/>
                <a:gd name="T49" fmla="*/ 4 h 164"/>
                <a:gd name="T50" fmla="*/ 1 w 101"/>
                <a:gd name="T51" fmla="*/ 3 h 164"/>
                <a:gd name="T52" fmla="*/ 1 w 101"/>
                <a:gd name="T53" fmla="*/ 3 h 164"/>
                <a:gd name="T54" fmla="*/ 1 w 101"/>
                <a:gd name="T55" fmla="*/ 3 h 164"/>
                <a:gd name="T56" fmla="*/ 1 w 101"/>
                <a:gd name="T57" fmla="*/ 3 h 164"/>
                <a:gd name="T58" fmla="*/ 1 w 101"/>
                <a:gd name="T59" fmla="*/ 2 h 164"/>
                <a:gd name="T60" fmla="*/ 0 w 101"/>
                <a:gd name="T61" fmla="*/ 2 h 164"/>
                <a:gd name="T62" fmla="*/ 0 w 101"/>
                <a:gd name="T63" fmla="*/ 2 h 164"/>
                <a:gd name="T64" fmla="*/ 0 w 101"/>
                <a:gd name="T65" fmla="*/ 2 h 164"/>
                <a:gd name="T66" fmla="*/ 0 w 101"/>
                <a:gd name="T67" fmla="*/ 1 h 164"/>
                <a:gd name="T68" fmla="*/ 0 w 101"/>
                <a:gd name="T69" fmla="*/ 1 h 164"/>
                <a:gd name="T70" fmla="*/ 0 w 101"/>
                <a:gd name="T71" fmla="*/ 1 h 164"/>
                <a:gd name="T72" fmla="*/ 0 w 101"/>
                <a:gd name="T73" fmla="*/ 1 h 164"/>
                <a:gd name="T74" fmla="*/ 0 w 101"/>
                <a:gd name="T75" fmla="*/ 0 h 164"/>
                <a:gd name="T76" fmla="*/ 0 w 101"/>
                <a:gd name="T77" fmla="*/ 0 h 1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"/>
                <a:gd name="T118" fmla="*/ 0 h 164"/>
                <a:gd name="T119" fmla="*/ 101 w 101"/>
                <a:gd name="T120" fmla="*/ 164 h 16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" h="164">
                  <a:moveTo>
                    <a:pt x="9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5" y="13"/>
                  </a:lnTo>
                  <a:lnTo>
                    <a:pt x="21" y="23"/>
                  </a:lnTo>
                  <a:lnTo>
                    <a:pt x="27" y="33"/>
                  </a:lnTo>
                  <a:lnTo>
                    <a:pt x="34" y="44"/>
                  </a:lnTo>
                  <a:lnTo>
                    <a:pt x="38" y="52"/>
                  </a:lnTo>
                  <a:lnTo>
                    <a:pt x="42" y="57"/>
                  </a:lnTo>
                  <a:lnTo>
                    <a:pt x="46" y="65"/>
                  </a:lnTo>
                  <a:lnTo>
                    <a:pt x="49" y="72"/>
                  </a:lnTo>
                  <a:lnTo>
                    <a:pt x="55" y="84"/>
                  </a:lnTo>
                  <a:lnTo>
                    <a:pt x="63" y="97"/>
                  </a:lnTo>
                  <a:lnTo>
                    <a:pt x="70" y="110"/>
                  </a:lnTo>
                  <a:lnTo>
                    <a:pt x="78" y="124"/>
                  </a:lnTo>
                  <a:lnTo>
                    <a:pt x="84" y="133"/>
                  </a:lnTo>
                  <a:lnTo>
                    <a:pt x="91" y="145"/>
                  </a:lnTo>
                  <a:lnTo>
                    <a:pt x="95" y="152"/>
                  </a:lnTo>
                  <a:lnTo>
                    <a:pt x="101" y="162"/>
                  </a:lnTo>
                  <a:lnTo>
                    <a:pt x="91" y="164"/>
                  </a:lnTo>
                  <a:lnTo>
                    <a:pt x="84" y="152"/>
                  </a:lnTo>
                  <a:lnTo>
                    <a:pt x="80" y="143"/>
                  </a:lnTo>
                  <a:lnTo>
                    <a:pt x="72" y="131"/>
                  </a:lnTo>
                  <a:lnTo>
                    <a:pt x="68" y="122"/>
                  </a:lnTo>
                  <a:lnTo>
                    <a:pt x="61" y="112"/>
                  </a:lnTo>
                  <a:lnTo>
                    <a:pt x="55" y="103"/>
                  </a:lnTo>
                  <a:lnTo>
                    <a:pt x="49" y="93"/>
                  </a:lnTo>
                  <a:lnTo>
                    <a:pt x="46" y="84"/>
                  </a:lnTo>
                  <a:lnTo>
                    <a:pt x="38" y="72"/>
                  </a:lnTo>
                  <a:lnTo>
                    <a:pt x="32" y="63"/>
                  </a:lnTo>
                  <a:lnTo>
                    <a:pt x="27" y="53"/>
                  </a:lnTo>
                  <a:lnTo>
                    <a:pt x="21" y="44"/>
                  </a:lnTo>
                  <a:lnTo>
                    <a:pt x="15" y="33"/>
                  </a:lnTo>
                  <a:lnTo>
                    <a:pt x="9" y="23"/>
                  </a:lnTo>
                  <a:lnTo>
                    <a:pt x="4" y="12"/>
                  </a:lnTo>
                  <a:lnTo>
                    <a:pt x="0" y="2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0" name="Freeform 247"/>
            <p:cNvSpPr>
              <a:spLocks/>
            </p:cNvSpPr>
            <p:nvPr/>
          </p:nvSpPr>
          <p:spPr bwMode="auto">
            <a:xfrm>
              <a:off x="708" y="3771"/>
              <a:ext cx="50" cy="83"/>
            </a:xfrm>
            <a:custGeom>
              <a:avLst/>
              <a:gdLst>
                <a:gd name="T0" fmla="*/ 0 w 101"/>
                <a:gd name="T1" fmla="*/ 0 h 166"/>
                <a:gd name="T2" fmla="*/ 0 w 101"/>
                <a:gd name="T3" fmla="*/ 1 h 166"/>
                <a:gd name="T4" fmla="*/ 0 w 101"/>
                <a:gd name="T5" fmla="*/ 1 h 166"/>
                <a:gd name="T6" fmla="*/ 0 w 101"/>
                <a:gd name="T7" fmla="*/ 1 h 166"/>
                <a:gd name="T8" fmla="*/ 0 w 101"/>
                <a:gd name="T9" fmla="*/ 1 h 166"/>
                <a:gd name="T10" fmla="*/ 0 w 101"/>
                <a:gd name="T11" fmla="*/ 2 h 166"/>
                <a:gd name="T12" fmla="*/ 1 w 101"/>
                <a:gd name="T13" fmla="*/ 2 h 166"/>
                <a:gd name="T14" fmla="*/ 1 w 101"/>
                <a:gd name="T15" fmla="*/ 2 h 166"/>
                <a:gd name="T16" fmla="*/ 1 w 101"/>
                <a:gd name="T17" fmla="*/ 3 h 166"/>
                <a:gd name="T18" fmla="*/ 1 w 101"/>
                <a:gd name="T19" fmla="*/ 3 h 166"/>
                <a:gd name="T20" fmla="*/ 2 w 101"/>
                <a:gd name="T21" fmla="*/ 3 h 166"/>
                <a:gd name="T22" fmla="*/ 2 w 101"/>
                <a:gd name="T23" fmla="*/ 4 h 166"/>
                <a:gd name="T24" fmla="*/ 2 w 101"/>
                <a:gd name="T25" fmla="*/ 4 h 166"/>
                <a:gd name="T26" fmla="*/ 2 w 101"/>
                <a:gd name="T27" fmla="*/ 5 h 166"/>
                <a:gd name="T28" fmla="*/ 2 w 101"/>
                <a:gd name="T29" fmla="*/ 5 h 166"/>
                <a:gd name="T30" fmla="*/ 3 w 101"/>
                <a:gd name="T31" fmla="*/ 5 h 166"/>
                <a:gd name="T32" fmla="*/ 3 w 101"/>
                <a:gd name="T33" fmla="*/ 6 h 166"/>
                <a:gd name="T34" fmla="*/ 2 w 101"/>
                <a:gd name="T35" fmla="*/ 6 h 166"/>
                <a:gd name="T36" fmla="*/ 2 w 101"/>
                <a:gd name="T37" fmla="*/ 5 h 166"/>
                <a:gd name="T38" fmla="*/ 2 w 101"/>
                <a:gd name="T39" fmla="*/ 5 h 166"/>
                <a:gd name="T40" fmla="*/ 2 w 101"/>
                <a:gd name="T41" fmla="*/ 5 h 166"/>
                <a:gd name="T42" fmla="*/ 2 w 101"/>
                <a:gd name="T43" fmla="*/ 4 h 166"/>
                <a:gd name="T44" fmla="*/ 1 w 101"/>
                <a:gd name="T45" fmla="*/ 4 h 166"/>
                <a:gd name="T46" fmla="*/ 1 w 101"/>
                <a:gd name="T47" fmla="*/ 4 h 166"/>
                <a:gd name="T48" fmla="*/ 1 w 101"/>
                <a:gd name="T49" fmla="*/ 3 h 166"/>
                <a:gd name="T50" fmla="*/ 1 w 101"/>
                <a:gd name="T51" fmla="*/ 3 h 166"/>
                <a:gd name="T52" fmla="*/ 1 w 101"/>
                <a:gd name="T53" fmla="*/ 3 h 166"/>
                <a:gd name="T54" fmla="*/ 1 w 101"/>
                <a:gd name="T55" fmla="*/ 3 h 166"/>
                <a:gd name="T56" fmla="*/ 0 w 101"/>
                <a:gd name="T57" fmla="*/ 2 h 166"/>
                <a:gd name="T58" fmla="*/ 0 w 101"/>
                <a:gd name="T59" fmla="*/ 2 h 166"/>
                <a:gd name="T60" fmla="*/ 0 w 101"/>
                <a:gd name="T61" fmla="*/ 2 h 166"/>
                <a:gd name="T62" fmla="*/ 0 w 101"/>
                <a:gd name="T63" fmla="*/ 1 h 166"/>
                <a:gd name="T64" fmla="*/ 0 w 101"/>
                <a:gd name="T65" fmla="*/ 1 h 166"/>
                <a:gd name="T66" fmla="*/ 0 w 101"/>
                <a:gd name="T67" fmla="*/ 1 h 166"/>
                <a:gd name="T68" fmla="*/ 0 w 101"/>
                <a:gd name="T69" fmla="*/ 1 h 166"/>
                <a:gd name="T70" fmla="*/ 0 w 101"/>
                <a:gd name="T71" fmla="*/ 0 h 166"/>
                <a:gd name="T72" fmla="*/ 0 w 101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6"/>
                <a:gd name="T113" fmla="*/ 101 w 101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6">
                  <a:moveTo>
                    <a:pt x="9" y="0"/>
                  </a:moveTo>
                  <a:lnTo>
                    <a:pt x="9" y="2"/>
                  </a:lnTo>
                  <a:lnTo>
                    <a:pt x="11" y="8"/>
                  </a:lnTo>
                  <a:lnTo>
                    <a:pt x="15" y="14"/>
                  </a:lnTo>
                  <a:lnTo>
                    <a:pt x="21" y="23"/>
                  </a:lnTo>
                  <a:lnTo>
                    <a:pt x="27" y="35"/>
                  </a:lnTo>
                  <a:lnTo>
                    <a:pt x="34" y="46"/>
                  </a:lnTo>
                  <a:lnTo>
                    <a:pt x="42" y="59"/>
                  </a:lnTo>
                  <a:lnTo>
                    <a:pt x="49" y="73"/>
                  </a:lnTo>
                  <a:lnTo>
                    <a:pt x="57" y="84"/>
                  </a:lnTo>
                  <a:lnTo>
                    <a:pt x="65" y="97"/>
                  </a:lnTo>
                  <a:lnTo>
                    <a:pt x="72" y="111"/>
                  </a:lnTo>
                  <a:lnTo>
                    <a:pt x="80" y="124"/>
                  </a:lnTo>
                  <a:lnTo>
                    <a:pt x="85" y="133"/>
                  </a:lnTo>
                  <a:lnTo>
                    <a:pt x="91" y="145"/>
                  </a:lnTo>
                  <a:lnTo>
                    <a:pt x="97" y="152"/>
                  </a:lnTo>
                  <a:lnTo>
                    <a:pt x="101" y="162"/>
                  </a:lnTo>
                  <a:lnTo>
                    <a:pt x="93" y="166"/>
                  </a:lnTo>
                  <a:lnTo>
                    <a:pt x="85" y="154"/>
                  </a:lnTo>
                  <a:lnTo>
                    <a:pt x="80" y="143"/>
                  </a:lnTo>
                  <a:lnTo>
                    <a:pt x="72" y="133"/>
                  </a:lnTo>
                  <a:lnTo>
                    <a:pt x="68" y="124"/>
                  </a:lnTo>
                  <a:lnTo>
                    <a:pt x="63" y="114"/>
                  </a:lnTo>
                  <a:lnTo>
                    <a:pt x="57" y="105"/>
                  </a:lnTo>
                  <a:lnTo>
                    <a:pt x="51" y="94"/>
                  </a:lnTo>
                  <a:lnTo>
                    <a:pt x="46" y="86"/>
                  </a:lnTo>
                  <a:lnTo>
                    <a:pt x="38" y="75"/>
                  </a:lnTo>
                  <a:lnTo>
                    <a:pt x="34" y="65"/>
                  </a:lnTo>
                  <a:lnTo>
                    <a:pt x="27" y="56"/>
                  </a:lnTo>
                  <a:lnTo>
                    <a:pt x="23" y="44"/>
                  </a:lnTo>
                  <a:lnTo>
                    <a:pt x="17" y="35"/>
                  </a:lnTo>
                  <a:lnTo>
                    <a:pt x="11" y="23"/>
                  </a:lnTo>
                  <a:lnTo>
                    <a:pt x="6" y="14"/>
                  </a:lnTo>
                  <a:lnTo>
                    <a:pt x="0" y="4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1" name="Freeform 248"/>
            <p:cNvSpPr>
              <a:spLocks/>
            </p:cNvSpPr>
            <p:nvPr/>
          </p:nvSpPr>
          <p:spPr bwMode="auto">
            <a:xfrm>
              <a:off x="686" y="3768"/>
              <a:ext cx="51" cy="82"/>
            </a:xfrm>
            <a:custGeom>
              <a:avLst/>
              <a:gdLst>
                <a:gd name="T0" fmla="*/ 0 w 103"/>
                <a:gd name="T1" fmla="*/ 0 h 163"/>
                <a:gd name="T2" fmla="*/ 0 w 103"/>
                <a:gd name="T3" fmla="*/ 0 h 163"/>
                <a:gd name="T4" fmla="*/ 0 w 103"/>
                <a:gd name="T5" fmla="*/ 1 h 163"/>
                <a:gd name="T6" fmla="*/ 0 w 103"/>
                <a:gd name="T7" fmla="*/ 1 h 163"/>
                <a:gd name="T8" fmla="*/ 0 w 103"/>
                <a:gd name="T9" fmla="*/ 1 h 163"/>
                <a:gd name="T10" fmla="*/ 0 w 103"/>
                <a:gd name="T11" fmla="*/ 1 h 163"/>
                <a:gd name="T12" fmla="*/ 1 w 103"/>
                <a:gd name="T13" fmla="*/ 2 h 163"/>
                <a:gd name="T14" fmla="*/ 1 w 103"/>
                <a:gd name="T15" fmla="*/ 2 h 163"/>
                <a:gd name="T16" fmla="*/ 1 w 103"/>
                <a:gd name="T17" fmla="*/ 2 h 163"/>
                <a:gd name="T18" fmla="*/ 1 w 103"/>
                <a:gd name="T19" fmla="*/ 2 h 163"/>
                <a:gd name="T20" fmla="*/ 1 w 103"/>
                <a:gd name="T21" fmla="*/ 3 h 163"/>
                <a:gd name="T22" fmla="*/ 1 w 103"/>
                <a:gd name="T23" fmla="*/ 3 h 163"/>
                <a:gd name="T24" fmla="*/ 1 w 103"/>
                <a:gd name="T25" fmla="*/ 4 h 163"/>
                <a:gd name="T26" fmla="*/ 2 w 103"/>
                <a:gd name="T27" fmla="*/ 4 h 163"/>
                <a:gd name="T28" fmla="*/ 2 w 103"/>
                <a:gd name="T29" fmla="*/ 4 h 163"/>
                <a:gd name="T30" fmla="*/ 2 w 103"/>
                <a:gd name="T31" fmla="*/ 5 h 163"/>
                <a:gd name="T32" fmla="*/ 2 w 103"/>
                <a:gd name="T33" fmla="*/ 5 h 163"/>
                <a:gd name="T34" fmla="*/ 3 w 103"/>
                <a:gd name="T35" fmla="*/ 5 h 163"/>
                <a:gd name="T36" fmla="*/ 3 w 103"/>
                <a:gd name="T37" fmla="*/ 6 h 163"/>
                <a:gd name="T38" fmla="*/ 2 w 103"/>
                <a:gd name="T39" fmla="*/ 6 h 163"/>
                <a:gd name="T40" fmla="*/ 2 w 103"/>
                <a:gd name="T41" fmla="*/ 5 h 163"/>
                <a:gd name="T42" fmla="*/ 2 w 103"/>
                <a:gd name="T43" fmla="*/ 5 h 163"/>
                <a:gd name="T44" fmla="*/ 2 w 103"/>
                <a:gd name="T45" fmla="*/ 5 h 163"/>
                <a:gd name="T46" fmla="*/ 2 w 103"/>
                <a:gd name="T47" fmla="*/ 4 h 163"/>
                <a:gd name="T48" fmla="*/ 1 w 103"/>
                <a:gd name="T49" fmla="*/ 4 h 163"/>
                <a:gd name="T50" fmla="*/ 1 w 103"/>
                <a:gd name="T51" fmla="*/ 4 h 163"/>
                <a:gd name="T52" fmla="*/ 1 w 103"/>
                <a:gd name="T53" fmla="*/ 3 h 163"/>
                <a:gd name="T54" fmla="*/ 1 w 103"/>
                <a:gd name="T55" fmla="*/ 3 h 163"/>
                <a:gd name="T56" fmla="*/ 1 w 103"/>
                <a:gd name="T57" fmla="*/ 3 h 163"/>
                <a:gd name="T58" fmla="*/ 1 w 103"/>
                <a:gd name="T59" fmla="*/ 2 h 163"/>
                <a:gd name="T60" fmla="*/ 0 w 103"/>
                <a:gd name="T61" fmla="*/ 2 h 163"/>
                <a:gd name="T62" fmla="*/ 0 w 103"/>
                <a:gd name="T63" fmla="*/ 2 h 163"/>
                <a:gd name="T64" fmla="*/ 0 w 103"/>
                <a:gd name="T65" fmla="*/ 1 h 163"/>
                <a:gd name="T66" fmla="*/ 0 w 103"/>
                <a:gd name="T67" fmla="*/ 1 h 163"/>
                <a:gd name="T68" fmla="*/ 0 w 103"/>
                <a:gd name="T69" fmla="*/ 1 h 163"/>
                <a:gd name="T70" fmla="*/ 0 w 103"/>
                <a:gd name="T71" fmla="*/ 1 h 163"/>
                <a:gd name="T72" fmla="*/ 0 w 103"/>
                <a:gd name="T73" fmla="*/ 0 h 163"/>
                <a:gd name="T74" fmla="*/ 0 w 103"/>
                <a:gd name="T75" fmla="*/ 0 h 163"/>
                <a:gd name="T76" fmla="*/ 0 w 103"/>
                <a:gd name="T77" fmla="*/ 0 h 16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3"/>
                <a:gd name="T119" fmla="*/ 103 w 103"/>
                <a:gd name="T120" fmla="*/ 163 h 16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3">
                  <a:moveTo>
                    <a:pt x="8" y="0"/>
                  </a:moveTo>
                  <a:lnTo>
                    <a:pt x="8" y="0"/>
                  </a:lnTo>
                  <a:lnTo>
                    <a:pt x="12" y="5"/>
                  </a:lnTo>
                  <a:lnTo>
                    <a:pt x="15" y="13"/>
                  </a:lnTo>
                  <a:lnTo>
                    <a:pt x="21" y="22"/>
                  </a:lnTo>
                  <a:lnTo>
                    <a:pt x="27" y="32"/>
                  </a:lnTo>
                  <a:lnTo>
                    <a:pt x="34" y="43"/>
                  </a:lnTo>
                  <a:lnTo>
                    <a:pt x="38" y="49"/>
                  </a:lnTo>
                  <a:lnTo>
                    <a:pt x="42" y="57"/>
                  </a:lnTo>
                  <a:lnTo>
                    <a:pt x="46" y="64"/>
                  </a:lnTo>
                  <a:lnTo>
                    <a:pt x="50" y="70"/>
                  </a:lnTo>
                  <a:lnTo>
                    <a:pt x="57" y="83"/>
                  </a:lnTo>
                  <a:lnTo>
                    <a:pt x="63" y="97"/>
                  </a:lnTo>
                  <a:lnTo>
                    <a:pt x="71" y="110"/>
                  </a:lnTo>
                  <a:lnTo>
                    <a:pt x="80" y="123"/>
                  </a:lnTo>
                  <a:lnTo>
                    <a:pt x="86" y="133"/>
                  </a:lnTo>
                  <a:lnTo>
                    <a:pt x="91" y="144"/>
                  </a:lnTo>
                  <a:lnTo>
                    <a:pt x="97" y="152"/>
                  </a:lnTo>
                  <a:lnTo>
                    <a:pt x="103" y="161"/>
                  </a:lnTo>
                  <a:lnTo>
                    <a:pt x="93" y="163"/>
                  </a:lnTo>
                  <a:lnTo>
                    <a:pt x="86" y="152"/>
                  </a:lnTo>
                  <a:lnTo>
                    <a:pt x="80" y="140"/>
                  </a:lnTo>
                  <a:lnTo>
                    <a:pt x="74" y="131"/>
                  </a:lnTo>
                  <a:lnTo>
                    <a:pt x="67" y="121"/>
                  </a:lnTo>
                  <a:lnTo>
                    <a:pt x="61" y="112"/>
                  </a:lnTo>
                  <a:lnTo>
                    <a:pt x="57" y="102"/>
                  </a:lnTo>
                  <a:lnTo>
                    <a:pt x="50" y="91"/>
                  </a:lnTo>
                  <a:lnTo>
                    <a:pt x="46" y="83"/>
                  </a:lnTo>
                  <a:lnTo>
                    <a:pt x="38" y="72"/>
                  </a:lnTo>
                  <a:lnTo>
                    <a:pt x="32" y="62"/>
                  </a:lnTo>
                  <a:lnTo>
                    <a:pt x="27" y="53"/>
                  </a:lnTo>
                  <a:lnTo>
                    <a:pt x="21" y="42"/>
                  </a:lnTo>
                  <a:lnTo>
                    <a:pt x="15" y="32"/>
                  </a:lnTo>
                  <a:lnTo>
                    <a:pt x="12" y="21"/>
                  </a:lnTo>
                  <a:lnTo>
                    <a:pt x="4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2" name="Freeform 249"/>
            <p:cNvSpPr>
              <a:spLocks/>
            </p:cNvSpPr>
            <p:nvPr/>
          </p:nvSpPr>
          <p:spPr bwMode="auto">
            <a:xfrm>
              <a:off x="667" y="3767"/>
              <a:ext cx="50" cy="82"/>
            </a:xfrm>
            <a:custGeom>
              <a:avLst/>
              <a:gdLst>
                <a:gd name="T0" fmla="*/ 0 w 101"/>
                <a:gd name="T1" fmla="*/ 0 h 163"/>
                <a:gd name="T2" fmla="*/ 0 w 101"/>
                <a:gd name="T3" fmla="*/ 1 h 163"/>
                <a:gd name="T4" fmla="*/ 0 w 101"/>
                <a:gd name="T5" fmla="*/ 1 h 163"/>
                <a:gd name="T6" fmla="*/ 0 w 101"/>
                <a:gd name="T7" fmla="*/ 1 h 163"/>
                <a:gd name="T8" fmla="*/ 0 w 101"/>
                <a:gd name="T9" fmla="*/ 1 h 163"/>
                <a:gd name="T10" fmla="*/ 0 w 101"/>
                <a:gd name="T11" fmla="*/ 2 h 163"/>
                <a:gd name="T12" fmla="*/ 1 w 101"/>
                <a:gd name="T13" fmla="*/ 2 h 163"/>
                <a:gd name="T14" fmla="*/ 1 w 101"/>
                <a:gd name="T15" fmla="*/ 2 h 163"/>
                <a:gd name="T16" fmla="*/ 1 w 101"/>
                <a:gd name="T17" fmla="*/ 3 h 163"/>
                <a:gd name="T18" fmla="*/ 1 w 101"/>
                <a:gd name="T19" fmla="*/ 3 h 163"/>
                <a:gd name="T20" fmla="*/ 1 w 101"/>
                <a:gd name="T21" fmla="*/ 4 h 163"/>
                <a:gd name="T22" fmla="*/ 2 w 101"/>
                <a:gd name="T23" fmla="*/ 4 h 163"/>
                <a:gd name="T24" fmla="*/ 2 w 101"/>
                <a:gd name="T25" fmla="*/ 4 h 163"/>
                <a:gd name="T26" fmla="*/ 2 w 101"/>
                <a:gd name="T27" fmla="*/ 5 h 163"/>
                <a:gd name="T28" fmla="*/ 2 w 101"/>
                <a:gd name="T29" fmla="*/ 5 h 163"/>
                <a:gd name="T30" fmla="*/ 3 w 101"/>
                <a:gd name="T31" fmla="*/ 5 h 163"/>
                <a:gd name="T32" fmla="*/ 3 w 101"/>
                <a:gd name="T33" fmla="*/ 5 h 163"/>
                <a:gd name="T34" fmla="*/ 2 w 101"/>
                <a:gd name="T35" fmla="*/ 6 h 163"/>
                <a:gd name="T36" fmla="*/ 2 w 101"/>
                <a:gd name="T37" fmla="*/ 5 h 163"/>
                <a:gd name="T38" fmla="*/ 2 w 101"/>
                <a:gd name="T39" fmla="*/ 5 h 163"/>
                <a:gd name="T40" fmla="*/ 2 w 101"/>
                <a:gd name="T41" fmla="*/ 5 h 163"/>
                <a:gd name="T42" fmla="*/ 2 w 101"/>
                <a:gd name="T43" fmla="*/ 4 h 163"/>
                <a:gd name="T44" fmla="*/ 1 w 101"/>
                <a:gd name="T45" fmla="*/ 4 h 163"/>
                <a:gd name="T46" fmla="*/ 1 w 101"/>
                <a:gd name="T47" fmla="*/ 4 h 163"/>
                <a:gd name="T48" fmla="*/ 1 w 101"/>
                <a:gd name="T49" fmla="*/ 3 h 163"/>
                <a:gd name="T50" fmla="*/ 1 w 101"/>
                <a:gd name="T51" fmla="*/ 3 h 163"/>
                <a:gd name="T52" fmla="*/ 1 w 101"/>
                <a:gd name="T53" fmla="*/ 3 h 163"/>
                <a:gd name="T54" fmla="*/ 1 w 101"/>
                <a:gd name="T55" fmla="*/ 2 h 163"/>
                <a:gd name="T56" fmla="*/ 0 w 101"/>
                <a:gd name="T57" fmla="*/ 2 h 163"/>
                <a:gd name="T58" fmla="*/ 0 w 101"/>
                <a:gd name="T59" fmla="*/ 2 h 163"/>
                <a:gd name="T60" fmla="*/ 0 w 101"/>
                <a:gd name="T61" fmla="*/ 1 h 163"/>
                <a:gd name="T62" fmla="*/ 0 w 101"/>
                <a:gd name="T63" fmla="*/ 1 h 163"/>
                <a:gd name="T64" fmla="*/ 0 w 101"/>
                <a:gd name="T65" fmla="*/ 1 h 163"/>
                <a:gd name="T66" fmla="*/ 0 w 101"/>
                <a:gd name="T67" fmla="*/ 1 h 163"/>
                <a:gd name="T68" fmla="*/ 0 w 101"/>
                <a:gd name="T69" fmla="*/ 1 h 163"/>
                <a:gd name="T70" fmla="*/ 0 w 101"/>
                <a:gd name="T71" fmla="*/ 0 h 163"/>
                <a:gd name="T72" fmla="*/ 0 w 101"/>
                <a:gd name="T73" fmla="*/ 0 h 1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3"/>
                <a:gd name="T113" fmla="*/ 101 w 101"/>
                <a:gd name="T114" fmla="*/ 163 h 1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3">
                  <a:moveTo>
                    <a:pt x="8" y="0"/>
                  </a:moveTo>
                  <a:lnTo>
                    <a:pt x="8" y="2"/>
                  </a:lnTo>
                  <a:lnTo>
                    <a:pt x="10" y="5"/>
                  </a:lnTo>
                  <a:lnTo>
                    <a:pt x="13" y="13"/>
                  </a:lnTo>
                  <a:lnTo>
                    <a:pt x="21" y="23"/>
                  </a:lnTo>
                  <a:lnTo>
                    <a:pt x="27" y="34"/>
                  </a:lnTo>
                  <a:lnTo>
                    <a:pt x="34" y="44"/>
                  </a:lnTo>
                  <a:lnTo>
                    <a:pt x="42" y="57"/>
                  </a:lnTo>
                  <a:lnTo>
                    <a:pt x="50" y="70"/>
                  </a:lnTo>
                  <a:lnTo>
                    <a:pt x="57" y="83"/>
                  </a:lnTo>
                  <a:lnTo>
                    <a:pt x="63" y="97"/>
                  </a:lnTo>
                  <a:lnTo>
                    <a:pt x="70" y="108"/>
                  </a:lnTo>
                  <a:lnTo>
                    <a:pt x="80" y="121"/>
                  </a:lnTo>
                  <a:lnTo>
                    <a:pt x="86" y="133"/>
                  </a:lnTo>
                  <a:lnTo>
                    <a:pt x="91" y="142"/>
                  </a:lnTo>
                  <a:lnTo>
                    <a:pt x="97" y="152"/>
                  </a:lnTo>
                  <a:lnTo>
                    <a:pt x="101" y="159"/>
                  </a:lnTo>
                  <a:lnTo>
                    <a:pt x="93" y="163"/>
                  </a:lnTo>
                  <a:lnTo>
                    <a:pt x="86" y="154"/>
                  </a:lnTo>
                  <a:lnTo>
                    <a:pt x="80" y="142"/>
                  </a:lnTo>
                  <a:lnTo>
                    <a:pt x="74" y="133"/>
                  </a:lnTo>
                  <a:lnTo>
                    <a:pt x="67" y="121"/>
                  </a:lnTo>
                  <a:lnTo>
                    <a:pt x="61" y="112"/>
                  </a:lnTo>
                  <a:lnTo>
                    <a:pt x="57" y="102"/>
                  </a:lnTo>
                  <a:lnTo>
                    <a:pt x="50" y="93"/>
                  </a:lnTo>
                  <a:lnTo>
                    <a:pt x="46" y="83"/>
                  </a:lnTo>
                  <a:lnTo>
                    <a:pt x="38" y="72"/>
                  </a:lnTo>
                  <a:lnTo>
                    <a:pt x="32" y="63"/>
                  </a:lnTo>
                  <a:lnTo>
                    <a:pt x="27" y="53"/>
                  </a:lnTo>
                  <a:lnTo>
                    <a:pt x="21" y="44"/>
                  </a:lnTo>
                  <a:lnTo>
                    <a:pt x="15" y="32"/>
                  </a:lnTo>
                  <a:lnTo>
                    <a:pt x="10" y="23"/>
                  </a:lnTo>
                  <a:lnTo>
                    <a:pt x="4" y="13"/>
                  </a:lnTo>
                  <a:lnTo>
                    <a:pt x="0" y="2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3" name="Freeform 250"/>
            <p:cNvSpPr>
              <a:spLocks/>
            </p:cNvSpPr>
            <p:nvPr/>
          </p:nvSpPr>
          <p:spPr bwMode="auto">
            <a:xfrm>
              <a:off x="646" y="3769"/>
              <a:ext cx="51" cy="82"/>
            </a:xfrm>
            <a:custGeom>
              <a:avLst/>
              <a:gdLst>
                <a:gd name="T0" fmla="*/ 1 w 101"/>
                <a:gd name="T1" fmla="*/ 0 h 163"/>
                <a:gd name="T2" fmla="*/ 1 w 101"/>
                <a:gd name="T3" fmla="*/ 1 h 163"/>
                <a:gd name="T4" fmla="*/ 1 w 101"/>
                <a:gd name="T5" fmla="*/ 1 h 163"/>
                <a:gd name="T6" fmla="*/ 1 w 101"/>
                <a:gd name="T7" fmla="*/ 1 h 163"/>
                <a:gd name="T8" fmla="*/ 1 w 101"/>
                <a:gd name="T9" fmla="*/ 1 h 163"/>
                <a:gd name="T10" fmla="*/ 1 w 101"/>
                <a:gd name="T11" fmla="*/ 2 h 163"/>
                <a:gd name="T12" fmla="*/ 2 w 101"/>
                <a:gd name="T13" fmla="*/ 2 h 163"/>
                <a:gd name="T14" fmla="*/ 2 w 101"/>
                <a:gd name="T15" fmla="*/ 2 h 163"/>
                <a:gd name="T16" fmla="*/ 2 w 101"/>
                <a:gd name="T17" fmla="*/ 2 h 163"/>
                <a:gd name="T18" fmla="*/ 2 w 101"/>
                <a:gd name="T19" fmla="*/ 2 h 163"/>
                <a:gd name="T20" fmla="*/ 2 w 101"/>
                <a:gd name="T21" fmla="*/ 3 h 163"/>
                <a:gd name="T22" fmla="*/ 2 w 101"/>
                <a:gd name="T23" fmla="*/ 3 h 163"/>
                <a:gd name="T24" fmla="*/ 2 w 101"/>
                <a:gd name="T25" fmla="*/ 4 h 163"/>
                <a:gd name="T26" fmla="*/ 3 w 101"/>
                <a:gd name="T27" fmla="*/ 4 h 163"/>
                <a:gd name="T28" fmla="*/ 3 w 101"/>
                <a:gd name="T29" fmla="*/ 4 h 163"/>
                <a:gd name="T30" fmla="*/ 3 w 101"/>
                <a:gd name="T31" fmla="*/ 5 h 163"/>
                <a:gd name="T32" fmla="*/ 3 w 101"/>
                <a:gd name="T33" fmla="*/ 5 h 163"/>
                <a:gd name="T34" fmla="*/ 3 w 101"/>
                <a:gd name="T35" fmla="*/ 5 h 163"/>
                <a:gd name="T36" fmla="*/ 4 w 101"/>
                <a:gd name="T37" fmla="*/ 6 h 163"/>
                <a:gd name="T38" fmla="*/ 3 w 101"/>
                <a:gd name="T39" fmla="*/ 6 h 163"/>
                <a:gd name="T40" fmla="*/ 3 w 101"/>
                <a:gd name="T41" fmla="*/ 5 h 163"/>
                <a:gd name="T42" fmla="*/ 3 w 101"/>
                <a:gd name="T43" fmla="*/ 5 h 163"/>
                <a:gd name="T44" fmla="*/ 3 w 101"/>
                <a:gd name="T45" fmla="*/ 5 h 163"/>
                <a:gd name="T46" fmla="*/ 3 w 101"/>
                <a:gd name="T47" fmla="*/ 4 h 163"/>
                <a:gd name="T48" fmla="*/ 2 w 101"/>
                <a:gd name="T49" fmla="*/ 4 h 163"/>
                <a:gd name="T50" fmla="*/ 2 w 101"/>
                <a:gd name="T51" fmla="*/ 4 h 163"/>
                <a:gd name="T52" fmla="*/ 2 w 101"/>
                <a:gd name="T53" fmla="*/ 3 h 163"/>
                <a:gd name="T54" fmla="*/ 2 w 101"/>
                <a:gd name="T55" fmla="*/ 3 h 163"/>
                <a:gd name="T56" fmla="*/ 2 w 101"/>
                <a:gd name="T57" fmla="*/ 3 h 163"/>
                <a:gd name="T58" fmla="*/ 2 w 101"/>
                <a:gd name="T59" fmla="*/ 2 h 163"/>
                <a:gd name="T60" fmla="*/ 1 w 101"/>
                <a:gd name="T61" fmla="*/ 2 h 163"/>
                <a:gd name="T62" fmla="*/ 1 w 101"/>
                <a:gd name="T63" fmla="*/ 2 h 163"/>
                <a:gd name="T64" fmla="*/ 1 w 101"/>
                <a:gd name="T65" fmla="*/ 1 h 163"/>
                <a:gd name="T66" fmla="*/ 1 w 101"/>
                <a:gd name="T67" fmla="*/ 1 h 163"/>
                <a:gd name="T68" fmla="*/ 1 w 101"/>
                <a:gd name="T69" fmla="*/ 1 h 163"/>
                <a:gd name="T70" fmla="*/ 0 w 101"/>
                <a:gd name="T71" fmla="*/ 1 h 163"/>
                <a:gd name="T72" fmla="*/ 1 w 101"/>
                <a:gd name="T73" fmla="*/ 1 h 163"/>
                <a:gd name="T74" fmla="*/ 1 w 101"/>
                <a:gd name="T75" fmla="*/ 0 h 163"/>
                <a:gd name="T76" fmla="*/ 1 w 101"/>
                <a:gd name="T77" fmla="*/ 0 h 16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"/>
                <a:gd name="T118" fmla="*/ 0 h 163"/>
                <a:gd name="T119" fmla="*/ 101 w 101"/>
                <a:gd name="T120" fmla="*/ 163 h 16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" h="163">
                  <a:moveTo>
                    <a:pt x="8" y="0"/>
                  </a:moveTo>
                  <a:lnTo>
                    <a:pt x="8" y="1"/>
                  </a:lnTo>
                  <a:lnTo>
                    <a:pt x="10" y="5"/>
                  </a:lnTo>
                  <a:lnTo>
                    <a:pt x="14" y="13"/>
                  </a:lnTo>
                  <a:lnTo>
                    <a:pt x="21" y="22"/>
                  </a:lnTo>
                  <a:lnTo>
                    <a:pt x="27" y="34"/>
                  </a:lnTo>
                  <a:lnTo>
                    <a:pt x="35" y="43"/>
                  </a:lnTo>
                  <a:lnTo>
                    <a:pt x="38" y="51"/>
                  </a:lnTo>
                  <a:lnTo>
                    <a:pt x="42" y="57"/>
                  </a:lnTo>
                  <a:lnTo>
                    <a:pt x="46" y="64"/>
                  </a:lnTo>
                  <a:lnTo>
                    <a:pt x="48" y="72"/>
                  </a:lnTo>
                  <a:lnTo>
                    <a:pt x="55" y="83"/>
                  </a:lnTo>
                  <a:lnTo>
                    <a:pt x="63" y="97"/>
                  </a:lnTo>
                  <a:lnTo>
                    <a:pt x="71" y="110"/>
                  </a:lnTo>
                  <a:lnTo>
                    <a:pt x="78" y="123"/>
                  </a:lnTo>
                  <a:lnTo>
                    <a:pt x="84" y="133"/>
                  </a:lnTo>
                  <a:lnTo>
                    <a:pt x="92" y="144"/>
                  </a:lnTo>
                  <a:lnTo>
                    <a:pt x="95" y="154"/>
                  </a:lnTo>
                  <a:lnTo>
                    <a:pt x="101" y="161"/>
                  </a:lnTo>
                  <a:lnTo>
                    <a:pt x="92" y="163"/>
                  </a:lnTo>
                  <a:lnTo>
                    <a:pt x="84" y="154"/>
                  </a:lnTo>
                  <a:lnTo>
                    <a:pt x="80" y="142"/>
                  </a:lnTo>
                  <a:lnTo>
                    <a:pt x="73" y="133"/>
                  </a:lnTo>
                  <a:lnTo>
                    <a:pt x="67" y="121"/>
                  </a:lnTo>
                  <a:lnTo>
                    <a:pt x="61" y="110"/>
                  </a:lnTo>
                  <a:lnTo>
                    <a:pt x="55" y="100"/>
                  </a:lnTo>
                  <a:lnTo>
                    <a:pt x="50" y="91"/>
                  </a:lnTo>
                  <a:lnTo>
                    <a:pt x="46" y="83"/>
                  </a:lnTo>
                  <a:lnTo>
                    <a:pt x="38" y="72"/>
                  </a:lnTo>
                  <a:lnTo>
                    <a:pt x="33" y="62"/>
                  </a:lnTo>
                  <a:lnTo>
                    <a:pt x="27" y="51"/>
                  </a:lnTo>
                  <a:lnTo>
                    <a:pt x="21" y="43"/>
                  </a:lnTo>
                  <a:lnTo>
                    <a:pt x="16" y="32"/>
                  </a:lnTo>
                  <a:lnTo>
                    <a:pt x="10" y="22"/>
                  </a:lnTo>
                  <a:lnTo>
                    <a:pt x="4" y="13"/>
                  </a:lnTo>
                  <a:lnTo>
                    <a:pt x="0" y="1"/>
                  </a:lnTo>
                  <a:lnTo>
                    <a:pt x="2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4" name="Freeform 251"/>
            <p:cNvSpPr>
              <a:spLocks/>
            </p:cNvSpPr>
            <p:nvPr/>
          </p:nvSpPr>
          <p:spPr bwMode="auto">
            <a:xfrm>
              <a:off x="622" y="3772"/>
              <a:ext cx="51" cy="83"/>
            </a:xfrm>
            <a:custGeom>
              <a:avLst/>
              <a:gdLst>
                <a:gd name="T0" fmla="*/ 1 w 101"/>
                <a:gd name="T1" fmla="*/ 0 h 166"/>
                <a:gd name="T2" fmla="*/ 1 w 101"/>
                <a:gd name="T3" fmla="*/ 1 h 166"/>
                <a:gd name="T4" fmla="*/ 1 w 101"/>
                <a:gd name="T5" fmla="*/ 1 h 166"/>
                <a:gd name="T6" fmla="*/ 1 w 101"/>
                <a:gd name="T7" fmla="*/ 1 h 166"/>
                <a:gd name="T8" fmla="*/ 1 w 101"/>
                <a:gd name="T9" fmla="*/ 1 h 166"/>
                <a:gd name="T10" fmla="*/ 1 w 101"/>
                <a:gd name="T11" fmla="*/ 2 h 166"/>
                <a:gd name="T12" fmla="*/ 2 w 101"/>
                <a:gd name="T13" fmla="*/ 2 h 166"/>
                <a:gd name="T14" fmla="*/ 2 w 101"/>
                <a:gd name="T15" fmla="*/ 2 h 166"/>
                <a:gd name="T16" fmla="*/ 2 w 101"/>
                <a:gd name="T17" fmla="*/ 3 h 166"/>
                <a:gd name="T18" fmla="*/ 2 w 101"/>
                <a:gd name="T19" fmla="*/ 3 h 166"/>
                <a:gd name="T20" fmla="*/ 2 w 101"/>
                <a:gd name="T21" fmla="*/ 3 h 166"/>
                <a:gd name="T22" fmla="*/ 3 w 101"/>
                <a:gd name="T23" fmla="*/ 4 h 166"/>
                <a:gd name="T24" fmla="*/ 3 w 101"/>
                <a:gd name="T25" fmla="*/ 4 h 166"/>
                <a:gd name="T26" fmla="*/ 3 w 101"/>
                <a:gd name="T27" fmla="*/ 5 h 166"/>
                <a:gd name="T28" fmla="*/ 3 w 101"/>
                <a:gd name="T29" fmla="*/ 5 h 166"/>
                <a:gd name="T30" fmla="*/ 3 w 101"/>
                <a:gd name="T31" fmla="*/ 5 h 166"/>
                <a:gd name="T32" fmla="*/ 4 w 101"/>
                <a:gd name="T33" fmla="*/ 6 h 166"/>
                <a:gd name="T34" fmla="*/ 3 w 101"/>
                <a:gd name="T35" fmla="*/ 6 h 166"/>
                <a:gd name="T36" fmla="*/ 3 w 101"/>
                <a:gd name="T37" fmla="*/ 5 h 166"/>
                <a:gd name="T38" fmla="*/ 3 w 101"/>
                <a:gd name="T39" fmla="*/ 5 h 166"/>
                <a:gd name="T40" fmla="*/ 3 w 101"/>
                <a:gd name="T41" fmla="*/ 5 h 166"/>
                <a:gd name="T42" fmla="*/ 3 w 101"/>
                <a:gd name="T43" fmla="*/ 4 h 166"/>
                <a:gd name="T44" fmla="*/ 2 w 101"/>
                <a:gd name="T45" fmla="*/ 4 h 166"/>
                <a:gd name="T46" fmla="*/ 2 w 101"/>
                <a:gd name="T47" fmla="*/ 3 h 166"/>
                <a:gd name="T48" fmla="*/ 2 w 101"/>
                <a:gd name="T49" fmla="*/ 3 h 166"/>
                <a:gd name="T50" fmla="*/ 2 w 101"/>
                <a:gd name="T51" fmla="*/ 3 h 166"/>
                <a:gd name="T52" fmla="*/ 2 w 101"/>
                <a:gd name="T53" fmla="*/ 3 h 166"/>
                <a:gd name="T54" fmla="*/ 1 w 101"/>
                <a:gd name="T55" fmla="*/ 2 h 166"/>
                <a:gd name="T56" fmla="*/ 1 w 101"/>
                <a:gd name="T57" fmla="*/ 2 h 166"/>
                <a:gd name="T58" fmla="*/ 1 w 101"/>
                <a:gd name="T59" fmla="*/ 2 h 166"/>
                <a:gd name="T60" fmla="*/ 1 w 101"/>
                <a:gd name="T61" fmla="*/ 2 h 166"/>
                <a:gd name="T62" fmla="*/ 1 w 101"/>
                <a:gd name="T63" fmla="*/ 1 h 166"/>
                <a:gd name="T64" fmla="*/ 1 w 101"/>
                <a:gd name="T65" fmla="*/ 1 h 166"/>
                <a:gd name="T66" fmla="*/ 0 w 101"/>
                <a:gd name="T67" fmla="*/ 1 h 166"/>
                <a:gd name="T68" fmla="*/ 1 w 101"/>
                <a:gd name="T69" fmla="*/ 1 h 166"/>
                <a:gd name="T70" fmla="*/ 1 w 101"/>
                <a:gd name="T71" fmla="*/ 0 h 166"/>
                <a:gd name="T72" fmla="*/ 1 w 101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6"/>
                <a:gd name="T113" fmla="*/ 101 w 101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6">
                  <a:moveTo>
                    <a:pt x="7" y="0"/>
                  </a:moveTo>
                  <a:lnTo>
                    <a:pt x="7" y="2"/>
                  </a:lnTo>
                  <a:lnTo>
                    <a:pt x="11" y="8"/>
                  </a:lnTo>
                  <a:lnTo>
                    <a:pt x="15" y="14"/>
                  </a:lnTo>
                  <a:lnTo>
                    <a:pt x="21" y="25"/>
                  </a:lnTo>
                  <a:lnTo>
                    <a:pt x="26" y="35"/>
                  </a:lnTo>
                  <a:lnTo>
                    <a:pt x="34" y="46"/>
                  </a:lnTo>
                  <a:lnTo>
                    <a:pt x="42" y="57"/>
                  </a:lnTo>
                  <a:lnTo>
                    <a:pt x="49" y="71"/>
                  </a:lnTo>
                  <a:lnTo>
                    <a:pt x="57" y="84"/>
                  </a:lnTo>
                  <a:lnTo>
                    <a:pt x="64" y="97"/>
                  </a:lnTo>
                  <a:lnTo>
                    <a:pt x="72" y="109"/>
                  </a:lnTo>
                  <a:lnTo>
                    <a:pt x="78" y="124"/>
                  </a:lnTo>
                  <a:lnTo>
                    <a:pt x="85" y="133"/>
                  </a:lnTo>
                  <a:lnTo>
                    <a:pt x="91" y="145"/>
                  </a:lnTo>
                  <a:lnTo>
                    <a:pt x="95" y="154"/>
                  </a:lnTo>
                  <a:lnTo>
                    <a:pt x="101" y="162"/>
                  </a:lnTo>
                  <a:lnTo>
                    <a:pt x="93" y="166"/>
                  </a:lnTo>
                  <a:lnTo>
                    <a:pt x="85" y="154"/>
                  </a:lnTo>
                  <a:lnTo>
                    <a:pt x="80" y="143"/>
                  </a:lnTo>
                  <a:lnTo>
                    <a:pt x="74" y="133"/>
                  </a:lnTo>
                  <a:lnTo>
                    <a:pt x="68" y="124"/>
                  </a:lnTo>
                  <a:lnTo>
                    <a:pt x="61" y="112"/>
                  </a:lnTo>
                  <a:lnTo>
                    <a:pt x="57" y="103"/>
                  </a:lnTo>
                  <a:lnTo>
                    <a:pt x="49" y="92"/>
                  </a:lnTo>
                  <a:lnTo>
                    <a:pt x="45" y="84"/>
                  </a:lnTo>
                  <a:lnTo>
                    <a:pt x="38" y="73"/>
                  </a:lnTo>
                  <a:lnTo>
                    <a:pt x="32" y="63"/>
                  </a:lnTo>
                  <a:lnTo>
                    <a:pt x="26" y="54"/>
                  </a:lnTo>
                  <a:lnTo>
                    <a:pt x="23" y="44"/>
                  </a:lnTo>
                  <a:lnTo>
                    <a:pt x="15" y="33"/>
                  </a:lnTo>
                  <a:lnTo>
                    <a:pt x="11" y="23"/>
                  </a:lnTo>
                  <a:lnTo>
                    <a:pt x="4" y="14"/>
                  </a:lnTo>
                  <a:lnTo>
                    <a:pt x="0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5" name="Freeform 252"/>
            <p:cNvSpPr>
              <a:spLocks/>
            </p:cNvSpPr>
            <p:nvPr/>
          </p:nvSpPr>
          <p:spPr bwMode="auto">
            <a:xfrm>
              <a:off x="455" y="3636"/>
              <a:ext cx="264" cy="120"/>
            </a:xfrm>
            <a:custGeom>
              <a:avLst/>
              <a:gdLst>
                <a:gd name="T0" fmla="*/ 3 w 529"/>
                <a:gd name="T1" fmla="*/ 8 h 240"/>
                <a:gd name="T2" fmla="*/ 0 w 529"/>
                <a:gd name="T3" fmla="*/ 3 h 240"/>
                <a:gd name="T4" fmla="*/ 16 w 529"/>
                <a:gd name="T5" fmla="*/ 1 h 240"/>
                <a:gd name="T6" fmla="*/ 16 w 529"/>
                <a:gd name="T7" fmla="*/ 0 h 240"/>
                <a:gd name="T8" fmla="*/ 0 w 529"/>
                <a:gd name="T9" fmla="*/ 3 h 240"/>
                <a:gd name="T10" fmla="*/ 3 w 529"/>
                <a:gd name="T11" fmla="*/ 8 h 240"/>
                <a:gd name="T12" fmla="*/ 3 w 529"/>
                <a:gd name="T13" fmla="*/ 8 h 240"/>
                <a:gd name="T14" fmla="*/ 3 w 529"/>
                <a:gd name="T15" fmla="*/ 8 h 2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9"/>
                <a:gd name="T25" fmla="*/ 0 h 240"/>
                <a:gd name="T26" fmla="*/ 529 w 529"/>
                <a:gd name="T27" fmla="*/ 240 h 2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9" h="240">
                  <a:moveTo>
                    <a:pt x="126" y="234"/>
                  </a:moveTo>
                  <a:lnTo>
                    <a:pt x="31" y="94"/>
                  </a:lnTo>
                  <a:lnTo>
                    <a:pt x="529" y="18"/>
                  </a:lnTo>
                  <a:lnTo>
                    <a:pt x="519" y="0"/>
                  </a:lnTo>
                  <a:lnTo>
                    <a:pt x="0" y="82"/>
                  </a:lnTo>
                  <a:lnTo>
                    <a:pt x="111" y="240"/>
                  </a:lnTo>
                  <a:lnTo>
                    <a:pt x="12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6" name="Freeform 281"/>
            <p:cNvSpPr>
              <a:spLocks/>
            </p:cNvSpPr>
            <p:nvPr/>
          </p:nvSpPr>
          <p:spPr bwMode="auto">
            <a:xfrm>
              <a:off x="601" y="3779"/>
              <a:ext cx="50" cy="82"/>
            </a:xfrm>
            <a:custGeom>
              <a:avLst/>
              <a:gdLst>
                <a:gd name="T0" fmla="*/ 0 w 101"/>
                <a:gd name="T1" fmla="*/ 0 h 165"/>
                <a:gd name="T2" fmla="*/ 0 w 101"/>
                <a:gd name="T3" fmla="*/ 0 h 165"/>
                <a:gd name="T4" fmla="*/ 0 w 101"/>
                <a:gd name="T5" fmla="*/ 0 h 165"/>
                <a:gd name="T6" fmla="*/ 0 w 101"/>
                <a:gd name="T7" fmla="*/ 0 h 165"/>
                <a:gd name="T8" fmla="*/ 0 w 101"/>
                <a:gd name="T9" fmla="*/ 0 h 165"/>
                <a:gd name="T10" fmla="*/ 0 w 101"/>
                <a:gd name="T11" fmla="*/ 1 h 165"/>
                <a:gd name="T12" fmla="*/ 1 w 101"/>
                <a:gd name="T13" fmla="*/ 1 h 165"/>
                <a:gd name="T14" fmla="*/ 1 w 101"/>
                <a:gd name="T15" fmla="*/ 1 h 165"/>
                <a:gd name="T16" fmla="*/ 1 w 101"/>
                <a:gd name="T17" fmla="*/ 2 h 165"/>
                <a:gd name="T18" fmla="*/ 1 w 101"/>
                <a:gd name="T19" fmla="*/ 2 h 165"/>
                <a:gd name="T20" fmla="*/ 1 w 101"/>
                <a:gd name="T21" fmla="*/ 3 h 165"/>
                <a:gd name="T22" fmla="*/ 2 w 101"/>
                <a:gd name="T23" fmla="*/ 3 h 165"/>
                <a:gd name="T24" fmla="*/ 2 w 101"/>
                <a:gd name="T25" fmla="*/ 3 h 165"/>
                <a:gd name="T26" fmla="*/ 2 w 101"/>
                <a:gd name="T27" fmla="*/ 4 h 165"/>
                <a:gd name="T28" fmla="*/ 2 w 101"/>
                <a:gd name="T29" fmla="*/ 4 h 165"/>
                <a:gd name="T30" fmla="*/ 3 w 101"/>
                <a:gd name="T31" fmla="*/ 4 h 165"/>
                <a:gd name="T32" fmla="*/ 3 w 101"/>
                <a:gd name="T33" fmla="*/ 5 h 165"/>
                <a:gd name="T34" fmla="*/ 2 w 101"/>
                <a:gd name="T35" fmla="*/ 5 h 165"/>
                <a:gd name="T36" fmla="*/ 2 w 101"/>
                <a:gd name="T37" fmla="*/ 4 h 165"/>
                <a:gd name="T38" fmla="*/ 2 w 101"/>
                <a:gd name="T39" fmla="*/ 4 h 165"/>
                <a:gd name="T40" fmla="*/ 2 w 101"/>
                <a:gd name="T41" fmla="*/ 4 h 165"/>
                <a:gd name="T42" fmla="*/ 2 w 101"/>
                <a:gd name="T43" fmla="*/ 3 h 165"/>
                <a:gd name="T44" fmla="*/ 1 w 101"/>
                <a:gd name="T45" fmla="*/ 3 h 165"/>
                <a:gd name="T46" fmla="*/ 1 w 101"/>
                <a:gd name="T47" fmla="*/ 3 h 165"/>
                <a:gd name="T48" fmla="*/ 1 w 101"/>
                <a:gd name="T49" fmla="*/ 2 h 165"/>
                <a:gd name="T50" fmla="*/ 1 w 101"/>
                <a:gd name="T51" fmla="*/ 2 h 165"/>
                <a:gd name="T52" fmla="*/ 1 w 101"/>
                <a:gd name="T53" fmla="*/ 2 h 165"/>
                <a:gd name="T54" fmla="*/ 1 w 101"/>
                <a:gd name="T55" fmla="*/ 2 h 165"/>
                <a:gd name="T56" fmla="*/ 0 w 101"/>
                <a:gd name="T57" fmla="*/ 1 h 165"/>
                <a:gd name="T58" fmla="*/ 0 w 101"/>
                <a:gd name="T59" fmla="*/ 1 h 165"/>
                <a:gd name="T60" fmla="*/ 0 w 101"/>
                <a:gd name="T61" fmla="*/ 1 h 165"/>
                <a:gd name="T62" fmla="*/ 0 w 101"/>
                <a:gd name="T63" fmla="*/ 0 h 165"/>
                <a:gd name="T64" fmla="*/ 0 w 101"/>
                <a:gd name="T65" fmla="*/ 0 h 165"/>
                <a:gd name="T66" fmla="*/ 0 w 101"/>
                <a:gd name="T67" fmla="*/ 0 h 165"/>
                <a:gd name="T68" fmla="*/ 0 w 101"/>
                <a:gd name="T69" fmla="*/ 0 h 165"/>
                <a:gd name="T70" fmla="*/ 0 w 101"/>
                <a:gd name="T71" fmla="*/ 0 h 165"/>
                <a:gd name="T72" fmla="*/ 0 w 101"/>
                <a:gd name="T73" fmla="*/ 0 h 1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5"/>
                <a:gd name="T113" fmla="*/ 101 w 101"/>
                <a:gd name="T114" fmla="*/ 165 h 1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5">
                  <a:moveTo>
                    <a:pt x="8" y="0"/>
                  </a:moveTo>
                  <a:lnTo>
                    <a:pt x="8" y="1"/>
                  </a:lnTo>
                  <a:lnTo>
                    <a:pt x="10" y="7"/>
                  </a:lnTo>
                  <a:lnTo>
                    <a:pt x="13" y="15"/>
                  </a:lnTo>
                  <a:lnTo>
                    <a:pt x="21" y="24"/>
                  </a:lnTo>
                  <a:lnTo>
                    <a:pt x="27" y="34"/>
                  </a:lnTo>
                  <a:lnTo>
                    <a:pt x="34" y="45"/>
                  </a:lnTo>
                  <a:lnTo>
                    <a:pt x="42" y="59"/>
                  </a:lnTo>
                  <a:lnTo>
                    <a:pt x="48" y="72"/>
                  </a:lnTo>
                  <a:lnTo>
                    <a:pt x="55" y="85"/>
                  </a:lnTo>
                  <a:lnTo>
                    <a:pt x="63" y="98"/>
                  </a:lnTo>
                  <a:lnTo>
                    <a:pt x="70" y="110"/>
                  </a:lnTo>
                  <a:lnTo>
                    <a:pt x="80" y="123"/>
                  </a:lnTo>
                  <a:lnTo>
                    <a:pt x="86" y="135"/>
                  </a:lnTo>
                  <a:lnTo>
                    <a:pt x="91" y="144"/>
                  </a:lnTo>
                  <a:lnTo>
                    <a:pt x="97" y="154"/>
                  </a:lnTo>
                  <a:lnTo>
                    <a:pt x="101" y="161"/>
                  </a:lnTo>
                  <a:lnTo>
                    <a:pt x="93" y="165"/>
                  </a:lnTo>
                  <a:lnTo>
                    <a:pt x="86" y="154"/>
                  </a:lnTo>
                  <a:lnTo>
                    <a:pt x="80" y="142"/>
                  </a:lnTo>
                  <a:lnTo>
                    <a:pt x="72" y="133"/>
                  </a:lnTo>
                  <a:lnTo>
                    <a:pt x="69" y="123"/>
                  </a:lnTo>
                  <a:lnTo>
                    <a:pt x="63" y="112"/>
                  </a:lnTo>
                  <a:lnTo>
                    <a:pt x="55" y="102"/>
                  </a:lnTo>
                  <a:lnTo>
                    <a:pt x="50" y="91"/>
                  </a:lnTo>
                  <a:lnTo>
                    <a:pt x="46" y="83"/>
                  </a:lnTo>
                  <a:lnTo>
                    <a:pt x="38" y="72"/>
                  </a:lnTo>
                  <a:lnTo>
                    <a:pt x="32" y="64"/>
                  </a:lnTo>
                  <a:lnTo>
                    <a:pt x="27" y="53"/>
                  </a:lnTo>
                  <a:lnTo>
                    <a:pt x="21" y="43"/>
                  </a:lnTo>
                  <a:lnTo>
                    <a:pt x="15" y="32"/>
                  </a:lnTo>
                  <a:lnTo>
                    <a:pt x="10" y="22"/>
                  </a:lnTo>
                  <a:lnTo>
                    <a:pt x="4" y="13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53"/>
          <p:cNvGrpSpPr>
            <a:grpSpLocks/>
          </p:cNvGrpSpPr>
          <p:nvPr/>
        </p:nvGrpSpPr>
        <p:grpSpPr bwMode="auto">
          <a:xfrm>
            <a:off x="0" y="5849938"/>
            <a:ext cx="1862138" cy="792162"/>
            <a:chOff x="0" y="3685"/>
            <a:chExt cx="1173" cy="499"/>
          </a:xfrm>
        </p:grpSpPr>
        <p:grpSp>
          <p:nvGrpSpPr>
            <p:cNvPr id="33812" name="Group 254"/>
            <p:cNvGrpSpPr>
              <a:grpSpLocks/>
            </p:cNvGrpSpPr>
            <p:nvPr/>
          </p:nvGrpSpPr>
          <p:grpSpPr bwMode="auto">
            <a:xfrm>
              <a:off x="0" y="3719"/>
              <a:ext cx="1173" cy="465"/>
              <a:chOff x="0" y="3719"/>
              <a:chExt cx="1173" cy="465"/>
            </a:xfrm>
          </p:grpSpPr>
          <p:sp>
            <p:nvSpPr>
              <p:cNvPr id="33835" name="Freeform 255"/>
              <p:cNvSpPr>
                <a:spLocks/>
              </p:cNvSpPr>
              <p:nvPr/>
            </p:nvSpPr>
            <p:spPr bwMode="auto">
              <a:xfrm>
                <a:off x="0" y="3822"/>
                <a:ext cx="1136" cy="362"/>
              </a:xfrm>
              <a:custGeom>
                <a:avLst/>
                <a:gdLst>
                  <a:gd name="T0" fmla="*/ 3 w 2271"/>
                  <a:gd name="T1" fmla="*/ 22 h 724"/>
                  <a:gd name="T2" fmla="*/ 4 w 2271"/>
                  <a:gd name="T3" fmla="*/ 22 h 724"/>
                  <a:gd name="T4" fmla="*/ 7 w 2271"/>
                  <a:gd name="T5" fmla="*/ 22 h 724"/>
                  <a:gd name="T6" fmla="*/ 9 w 2271"/>
                  <a:gd name="T7" fmla="*/ 21 h 724"/>
                  <a:gd name="T8" fmla="*/ 11 w 2271"/>
                  <a:gd name="T9" fmla="*/ 21 h 724"/>
                  <a:gd name="T10" fmla="*/ 13 w 2271"/>
                  <a:gd name="T11" fmla="*/ 20 h 724"/>
                  <a:gd name="T12" fmla="*/ 16 w 2271"/>
                  <a:gd name="T13" fmla="*/ 19 h 724"/>
                  <a:gd name="T14" fmla="*/ 19 w 2271"/>
                  <a:gd name="T15" fmla="*/ 18 h 724"/>
                  <a:gd name="T16" fmla="*/ 22 w 2271"/>
                  <a:gd name="T17" fmla="*/ 16 h 724"/>
                  <a:gd name="T18" fmla="*/ 25 w 2271"/>
                  <a:gd name="T19" fmla="*/ 15 h 724"/>
                  <a:gd name="T20" fmla="*/ 29 w 2271"/>
                  <a:gd name="T21" fmla="*/ 13 h 724"/>
                  <a:gd name="T22" fmla="*/ 34 w 2271"/>
                  <a:gd name="T23" fmla="*/ 10 h 724"/>
                  <a:gd name="T24" fmla="*/ 39 w 2271"/>
                  <a:gd name="T25" fmla="*/ 9 h 724"/>
                  <a:gd name="T26" fmla="*/ 42 w 2271"/>
                  <a:gd name="T27" fmla="*/ 7 h 724"/>
                  <a:gd name="T28" fmla="*/ 45 w 2271"/>
                  <a:gd name="T29" fmla="*/ 6 h 724"/>
                  <a:gd name="T30" fmla="*/ 47 w 2271"/>
                  <a:gd name="T31" fmla="*/ 6 h 724"/>
                  <a:gd name="T32" fmla="*/ 49 w 2271"/>
                  <a:gd name="T33" fmla="*/ 6 h 724"/>
                  <a:gd name="T34" fmla="*/ 51 w 2271"/>
                  <a:gd name="T35" fmla="*/ 6 h 724"/>
                  <a:gd name="T36" fmla="*/ 53 w 2271"/>
                  <a:gd name="T37" fmla="*/ 6 h 724"/>
                  <a:gd name="T38" fmla="*/ 55 w 2271"/>
                  <a:gd name="T39" fmla="*/ 6 h 724"/>
                  <a:gd name="T40" fmla="*/ 58 w 2271"/>
                  <a:gd name="T41" fmla="*/ 6 h 724"/>
                  <a:gd name="T42" fmla="*/ 60 w 2271"/>
                  <a:gd name="T43" fmla="*/ 6 h 724"/>
                  <a:gd name="T44" fmla="*/ 62 w 2271"/>
                  <a:gd name="T45" fmla="*/ 6 h 724"/>
                  <a:gd name="T46" fmla="*/ 64 w 2271"/>
                  <a:gd name="T47" fmla="*/ 6 h 724"/>
                  <a:gd name="T48" fmla="*/ 67 w 2271"/>
                  <a:gd name="T49" fmla="*/ 5 h 724"/>
                  <a:gd name="T50" fmla="*/ 70 w 2271"/>
                  <a:gd name="T51" fmla="*/ 5 h 724"/>
                  <a:gd name="T52" fmla="*/ 71 w 2271"/>
                  <a:gd name="T53" fmla="*/ 4 h 724"/>
                  <a:gd name="T54" fmla="*/ 70 w 2271"/>
                  <a:gd name="T55" fmla="*/ 5 h 724"/>
                  <a:gd name="T56" fmla="*/ 67 w 2271"/>
                  <a:gd name="T57" fmla="*/ 6 h 724"/>
                  <a:gd name="T58" fmla="*/ 65 w 2271"/>
                  <a:gd name="T59" fmla="*/ 6 h 724"/>
                  <a:gd name="T60" fmla="*/ 63 w 2271"/>
                  <a:gd name="T61" fmla="*/ 6 h 724"/>
                  <a:gd name="T62" fmla="*/ 60 w 2271"/>
                  <a:gd name="T63" fmla="*/ 7 h 724"/>
                  <a:gd name="T64" fmla="*/ 58 w 2271"/>
                  <a:gd name="T65" fmla="*/ 6 h 724"/>
                  <a:gd name="T66" fmla="*/ 55 w 2271"/>
                  <a:gd name="T67" fmla="*/ 6 h 724"/>
                  <a:gd name="T68" fmla="*/ 54 w 2271"/>
                  <a:gd name="T69" fmla="*/ 6 h 724"/>
                  <a:gd name="T70" fmla="*/ 52 w 2271"/>
                  <a:gd name="T71" fmla="*/ 6 h 724"/>
                  <a:gd name="T72" fmla="*/ 50 w 2271"/>
                  <a:gd name="T73" fmla="*/ 6 h 724"/>
                  <a:gd name="T74" fmla="*/ 48 w 2271"/>
                  <a:gd name="T75" fmla="*/ 6 h 724"/>
                  <a:gd name="T76" fmla="*/ 46 w 2271"/>
                  <a:gd name="T77" fmla="*/ 6 h 724"/>
                  <a:gd name="T78" fmla="*/ 44 w 2271"/>
                  <a:gd name="T79" fmla="*/ 7 h 724"/>
                  <a:gd name="T80" fmla="*/ 41 w 2271"/>
                  <a:gd name="T81" fmla="*/ 8 h 724"/>
                  <a:gd name="T82" fmla="*/ 38 w 2271"/>
                  <a:gd name="T83" fmla="*/ 9 h 724"/>
                  <a:gd name="T84" fmla="*/ 35 w 2271"/>
                  <a:gd name="T85" fmla="*/ 11 h 724"/>
                  <a:gd name="T86" fmla="*/ 32 w 2271"/>
                  <a:gd name="T87" fmla="*/ 12 h 724"/>
                  <a:gd name="T88" fmla="*/ 29 w 2271"/>
                  <a:gd name="T89" fmla="*/ 13 h 724"/>
                  <a:gd name="T90" fmla="*/ 27 w 2271"/>
                  <a:gd name="T91" fmla="*/ 14 h 724"/>
                  <a:gd name="T92" fmla="*/ 25 w 2271"/>
                  <a:gd name="T93" fmla="*/ 15 h 724"/>
                  <a:gd name="T94" fmla="*/ 23 w 2271"/>
                  <a:gd name="T95" fmla="*/ 17 h 724"/>
                  <a:gd name="T96" fmla="*/ 20 w 2271"/>
                  <a:gd name="T97" fmla="*/ 18 h 724"/>
                  <a:gd name="T98" fmla="*/ 16 w 2271"/>
                  <a:gd name="T99" fmla="*/ 19 h 724"/>
                  <a:gd name="T100" fmla="*/ 12 w 2271"/>
                  <a:gd name="T101" fmla="*/ 21 h 724"/>
                  <a:gd name="T102" fmla="*/ 8 w 2271"/>
                  <a:gd name="T103" fmla="*/ 22 h 724"/>
                  <a:gd name="T104" fmla="*/ 5 w 2271"/>
                  <a:gd name="T105" fmla="*/ 23 h 724"/>
                  <a:gd name="T106" fmla="*/ 2 w 2271"/>
                  <a:gd name="T107" fmla="*/ 23 h 724"/>
                  <a:gd name="T108" fmla="*/ 0 w 2271"/>
                  <a:gd name="T109" fmla="*/ 22 h 724"/>
                  <a:gd name="T110" fmla="*/ 1 w 2271"/>
                  <a:gd name="T111" fmla="*/ 20 h 724"/>
                  <a:gd name="T112" fmla="*/ 1 w 2271"/>
                  <a:gd name="T113" fmla="*/ 17 h 724"/>
                  <a:gd name="T114" fmla="*/ 2 w 2271"/>
                  <a:gd name="T115" fmla="*/ 13 h 724"/>
                  <a:gd name="T116" fmla="*/ 2 w 2271"/>
                  <a:gd name="T117" fmla="*/ 9 h 724"/>
                  <a:gd name="T118" fmla="*/ 3 w 2271"/>
                  <a:gd name="T119" fmla="*/ 5 h 724"/>
                  <a:gd name="T120" fmla="*/ 4 w 2271"/>
                  <a:gd name="T121" fmla="*/ 2 h 724"/>
                  <a:gd name="T122" fmla="*/ 4 w 2271"/>
                  <a:gd name="T123" fmla="*/ 0 h 72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271"/>
                  <a:gd name="T187" fmla="*/ 0 h 724"/>
                  <a:gd name="T188" fmla="*/ 2271 w 2271"/>
                  <a:gd name="T189" fmla="*/ 724 h 72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271" h="724">
                    <a:moveTo>
                      <a:pt x="129" y="0"/>
                    </a:moveTo>
                    <a:lnTo>
                      <a:pt x="24" y="700"/>
                    </a:lnTo>
                    <a:lnTo>
                      <a:pt x="26" y="700"/>
                    </a:lnTo>
                    <a:lnTo>
                      <a:pt x="34" y="700"/>
                    </a:lnTo>
                    <a:lnTo>
                      <a:pt x="40" y="700"/>
                    </a:lnTo>
                    <a:lnTo>
                      <a:pt x="49" y="700"/>
                    </a:lnTo>
                    <a:lnTo>
                      <a:pt x="57" y="700"/>
                    </a:lnTo>
                    <a:lnTo>
                      <a:pt x="70" y="702"/>
                    </a:lnTo>
                    <a:lnTo>
                      <a:pt x="74" y="700"/>
                    </a:lnTo>
                    <a:lnTo>
                      <a:pt x="80" y="700"/>
                    </a:lnTo>
                    <a:lnTo>
                      <a:pt x="87" y="700"/>
                    </a:lnTo>
                    <a:lnTo>
                      <a:pt x="95" y="700"/>
                    </a:lnTo>
                    <a:lnTo>
                      <a:pt x="101" y="698"/>
                    </a:lnTo>
                    <a:lnTo>
                      <a:pt x="108" y="698"/>
                    </a:lnTo>
                    <a:lnTo>
                      <a:pt x="116" y="698"/>
                    </a:lnTo>
                    <a:lnTo>
                      <a:pt x="123" y="698"/>
                    </a:lnTo>
                    <a:lnTo>
                      <a:pt x="131" y="694"/>
                    </a:lnTo>
                    <a:lnTo>
                      <a:pt x="140" y="694"/>
                    </a:lnTo>
                    <a:lnTo>
                      <a:pt x="148" y="692"/>
                    </a:lnTo>
                    <a:lnTo>
                      <a:pt x="159" y="692"/>
                    </a:lnTo>
                    <a:lnTo>
                      <a:pt x="169" y="690"/>
                    </a:lnTo>
                    <a:lnTo>
                      <a:pt x="178" y="688"/>
                    </a:lnTo>
                    <a:lnTo>
                      <a:pt x="190" y="686"/>
                    </a:lnTo>
                    <a:lnTo>
                      <a:pt x="199" y="685"/>
                    </a:lnTo>
                    <a:lnTo>
                      <a:pt x="213" y="679"/>
                    </a:lnTo>
                    <a:lnTo>
                      <a:pt x="226" y="677"/>
                    </a:lnTo>
                    <a:lnTo>
                      <a:pt x="234" y="673"/>
                    </a:lnTo>
                    <a:lnTo>
                      <a:pt x="241" y="673"/>
                    </a:lnTo>
                    <a:lnTo>
                      <a:pt x="249" y="669"/>
                    </a:lnTo>
                    <a:lnTo>
                      <a:pt x="256" y="669"/>
                    </a:lnTo>
                    <a:lnTo>
                      <a:pt x="264" y="666"/>
                    </a:lnTo>
                    <a:lnTo>
                      <a:pt x="270" y="664"/>
                    </a:lnTo>
                    <a:lnTo>
                      <a:pt x="277" y="660"/>
                    </a:lnTo>
                    <a:lnTo>
                      <a:pt x="285" y="658"/>
                    </a:lnTo>
                    <a:lnTo>
                      <a:pt x="292" y="656"/>
                    </a:lnTo>
                    <a:lnTo>
                      <a:pt x="302" y="654"/>
                    </a:lnTo>
                    <a:lnTo>
                      <a:pt x="310" y="652"/>
                    </a:lnTo>
                    <a:lnTo>
                      <a:pt x="319" y="650"/>
                    </a:lnTo>
                    <a:lnTo>
                      <a:pt x="327" y="647"/>
                    </a:lnTo>
                    <a:lnTo>
                      <a:pt x="336" y="645"/>
                    </a:lnTo>
                    <a:lnTo>
                      <a:pt x="344" y="641"/>
                    </a:lnTo>
                    <a:lnTo>
                      <a:pt x="353" y="637"/>
                    </a:lnTo>
                    <a:lnTo>
                      <a:pt x="361" y="633"/>
                    </a:lnTo>
                    <a:lnTo>
                      <a:pt x="372" y="631"/>
                    </a:lnTo>
                    <a:lnTo>
                      <a:pt x="380" y="628"/>
                    </a:lnTo>
                    <a:lnTo>
                      <a:pt x="389" y="626"/>
                    </a:lnTo>
                    <a:lnTo>
                      <a:pt x="399" y="622"/>
                    </a:lnTo>
                    <a:lnTo>
                      <a:pt x="408" y="618"/>
                    </a:lnTo>
                    <a:lnTo>
                      <a:pt x="418" y="614"/>
                    </a:lnTo>
                    <a:lnTo>
                      <a:pt x="429" y="610"/>
                    </a:lnTo>
                    <a:lnTo>
                      <a:pt x="439" y="607"/>
                    </a:lnTo>
                    <a:lnTo>
                      <a:pt x="448" y="603"/>
                    </a:lnTo>
                    <a:lnTo>
                      <a:pt x="460" y="599"/>
                    </a:lnTo>
                    <a:lnTo>
                      <a:pt x="471" y="597"/>
                    </a:lnTo>
                    <a:lnTo>
                      <a:pt x="481" y="591"/>
                    </a:lnTo>
                    <a:lnTo>
                      <a:pt x="490" y="588"/>
                    </a:lnTo>
                    <a:lnTo>
                      <a:pt x="500" y="582"/>
                    </a:lnTo>
                    <a:lnTo>
                      <a:pt x="511" y="578"/>
                    </a:lnTo>
                    <a:lnTo>
                      <a:pt x="522" y="574"/>
                    </a:lnTo>
                    <a:lnTo>
                      <a:pt x="534" y="570"/>
                    </a:lnTo>
                    <a:lnTo>
                      <a:pt x="543" y="565"/>
                    </a:lnTo>
                    <a:lnTo>
                      <a:pt x="555" y="561"/>
                    </a:lnTo>
                    <a:lnTo>
                      <a:pt x="566" y="555"/>
                    </a:lnTo>
                    <a:lnTo>
                      <a:pt x="578" y="551"/>
                    </a:lnTo>
                    <a:lnTo>
                      <a:pt x="589" y="546"/>
                    </a:lnTo>
                    <a:lnTo>
                      <a:pt x="600" y="542"/>
                    </a:lnTo>
                    <a:lnTo>
                      <a:pt x="612" y="534"/>
                    </a:lnTo>
                    <a:lnTo>
                      <a:pt x="625" y="532"/>
                    </a:lnTo>
                    <a:lnTo>
                      <a:pt x="637" y="525"/>
                    </a:lnTo>
                    <a:lnTo>
                      <a:pt x="650" y="521"/>
                    </a:lnTo>
                    <a:lnTo>
                      <a:pt x="661" y="515"/>
                    </a:lnTo>
                    <a:lnTo>
                      <a:pt x="675" y="510"/>
                    </a:lnTo>
                    <a:lnTo>
                      <a:pt x="688" y="504"/>
                    </a:lnTo>
                    <a:lnTo>
                      <a:pt x="701" y="498"/>
                    </a:lnTo>
                    <a:lnTo>
                      <a:pt x="713" y="493"/>
                    </a:lnTo>
                    <a:lnTo>
                      <a:pt x="726" y="487"/>
                    </a:lnTo>
                    <a:lnTo>
                      <a:pt x="739" y="479"/>
                    </a:lnTo>
                    <a:lnTo>
                      <a:pt x="754" y="475"/>
                    </a:lnTo>
                    <a:lnTo>
                      <a:pt x="766" y="468"/>
                    </a:lnTo>
                    <a:lnTo>
                      <a:pt x="779" y="462"/>
                    </a:lnTo>
                    <a:lnTo>
                      <a:pt x="794" y="455"/>
                    </a:lnTo>
                    <a:lnTo>
                      <a:pt x="808" y="449"/>
                    </a:lnTo>
                    <a:lnTo>
                      <a:pt x="821" y="443"/>
                    </a:lnTo>
                    <a:lnTo>
                      <a:pt x="836" y="437"/>
                    </a:lnTo>
                    <a:lnTo>
                      <a:pt x="849" y="430"/>
                    </a:lnTo>
                    <a:lnTo>
                      <a:pt x="865" y="424"/>
                    </a:lnTo>
                    <a:lnTo>
                      <a:pt x="889" y="411"/>
                    </a:lnTo>
                    <a:lnTo>
                      <a:pt x="914" y="397"/>
                    </a:lnTo>
                    <a:lnTo>
                      <a:pt x="937" y="388"/>
                    </a:lnTo>
                    <a:lnTo>
                      <a:pt x="962" y="377"/>
                    </a:lnTo>
                    <a:lnTo>
                      <a:pt x="983" y="365"/>
                    </a:lnTo>
                    <a:lnTo>
                      <a:pt x="1005" y="356"/>
                    </a:lnTo>
                    <a:lnTo>
                      <a:pt x="1026" y="344"/>
                    </a:lnTo>
                    <a:lnTo>
                      <a:pt x="1049" y="337"/>
                    </a:lnTo>
                    <a:lnTo>
                      <a:pt x="1068" y="325"/>
                    </a:lnTo>
                    <a:lnTo>
                      <a:pt x="1087" y="318"/>
                    </a:lnTo>
                    <a:lnTo>
                      <a:pt x="1106" y="308"/>
                    </a:lnTo>
                    <a:lnTo>
                      <a:pt x="1125" y="301"/>
                    </a:lnTo>
                    <a:lnTo>
                      <a:pt x="1142" y="293"/>
                    </a:lnTo>
                    <a:lnTo>
                      <a:pt x="1159" y="285"/>
                    </a:lnTo>
                    <a:lnTo>
                      <a:pt x="1176" y="278"/>
                    </a:lnTo>
                    <a:lnTo>
                      <a:pt x="1194" y="270"/>
                    </a:lnTo>
                    <a:lnTo>
                      <a:pt x="1207" y="264"/>
                    </a:lnTo>
                    <a:lnTo>
                      <a:pt x="1222" y="257"/>
                    </a:lnTo>
                    <a:lnTo>
                      <a:pt x="1237" y="249"/>
                    </a:lnTo>
                    <a:lnTo>
                      <a:pt x="1252" y="245"/>
                    </a:lnTo>
                    <a:lnTo>
                      <a:pt x="1264" y="240"/>
                    </a:lnTo>
                    <a:lnTo>
                      <a:pt x="1277" y="234"/>
                    </a:lnTo>
                    <a:lnTo>
                      <a:pt x="1292" y="228"/>
                    </a:lnTo>
                    <a:lnTo>
                      <a:pt x="1306" y="224"/>
                    </a:lnTo>
                    <a:lnTo>
                      <a:pt x="1317" y="221"/>
                    </a:lnTo>
                    <a:lnTo>
                      <a:pt x="1328" y="215"/>
                    </a:lnTo>
                    <a:lnTo>
                      <a:pt x="1340" y="211"/>
                    </a:lnTo>
                    <a:lnTo>
                      <a:pt x="1351" y="207"/>
                    </a:lnTo>
                    <a:lnTo>
                      <a:pt x="1361" y="204"/>
                    </a:lnTo>
                    <a:lnTo>
                      <a:pt x="1372" y="200"/>
                    </a:lnTo>
                    <a:lnTo>
                      <a:pt x="1384" y="198"/>
                    </a:lnTo>
                    <a:lnTo>
                      <a:pt x="1393" y="196"/>
                    </a:lnTo>
                    <a:lnTo>
                      <a:pt x="1403" y="192"/>
                    </a:lnTo>
                    <a:lnTo>
                      <a:pt x="1412" y="188"/>
                    </a:lnTo>
                    <a:lnTo>
                      <a:pt x="1422" y="186"/>
                    </a:lnTo>
                    <a:lnTo>
                      <a:pt x="1431" y="185"/>
                    </a:lnTo>
                    <a:lnTo>
                      <a:pt x="1439" y="181"/>
                    </a:lnTo>
                    <a:lnTo>
                      <a:pt x="1448" y="179"/>
                    </a:lnTo>
                    <a:lnTo>
                      <a:pt x="1456" y="177"/>
                    </a:lnTo>
                    <a:lnTo>
                      <a:pt x="1465" y="177"/>
                    </a:lnTo>
                    <a:lnTo>
                      <a:pt x="1473" y="175"/>
                    </a:lnTo>
                    <a:lnTo>
                      <a:pt x="1481" y="173"/>
                    </a:lnTo>
                    <a:lnTo>
                      <a:pt x="1488" y="171"/>
                    </a:lnTo>
                    <a:lnTo>
                      <a:pt x="1498" y="171"/>
                    </a:lnTo>
                    <a:lnTo>
                      <a:pt x="1505" y="169"/>
                    </a:lnTo>
                    <a:lnTo>
                      <a:pt x="1513" y="169"/>
                    </a:lnTo>
                    <a:lnTo>
                      <a:pt x="1520" y="169"/>
                    </a:lnTo>
                    <a:lnTo>
                      <a:pt x="1530" y="169"/>
                    </a:lnTo>
                    <a:lnTo>
                      <a:pt x="1538" y="167"/>
                    </a:lnTo>
                    <a:lnTo>
                      <a:pt x="1545" y="167"/>
                    </a:lnTo>
                    <a:lnTo>
                      <a:pt x="1551" y="166"/>
                    </a:lnTo>
                    <a:lnTo>
                      <a:pt x="1560" y="166"/>
                    </a:lnTo>
                    <a:lnTo>
                      <a:pt x="1568" y="166"/>
                    </a:lnTo>
                    <a:lnTo>
                      <a:pt x="1576" y="166"/>
                    </a:lnTo>
                    <a:lnTo>
                      <a:pt x="1585" y="166"/>
                    </a:lnTo>
                    <a:lnTo>
                      <a:pt x="1595" y="167"/>
                    </a:lnTo>
                    <a:lnTo>
                      <a:pt x="1602" y="167"/>
                    </a:lnTo>
                    <a:lnTo>
                      <a:pt x="1612" y="167"/>
                    </a:lnTo>
                    <a:lnTo>
                      <a:pt x="1619" y="167"/>
                    </a:lnTo>
                    <a:lnTo>
                      <a:pt x="1629" y="167"/>
                    </a:lnTo>
                    <a:lnTo>
                      <a:pt x="1638" y="167"/>
                    </a:lnTo>
                    <a:lnTo>
                      <a:pt x="1648" y="169"/>
                    </a:lnTo>
                    <a:lnTo>
                      <a:pt x="1657" y="169"/>
                    </a:lnTo>
                    <a:lnTo>
                      <a:pt x="1669" y="169"/>
                    </a:lnTo>
                    <a:lnTo>
                      <a:pt x="1678" y="169"/>
                    </a:lnTo>
                    <a:lnTo>
                      <a:pt x="1688" y="169"/>
                    </a:lnTo>
                    <a:lnTo>
                      <a:pt x="1695" y="169"/>
                    </a:lnTo>
                    <a:lnTo>
                      <a:pt x="1707" y="169"/>
                    </a:lnTo>
                    <a:lnTo>
                      <a:pt x="1714" y="169"/>
                    </a:lnTo>
                    <a:lnTo>
                      <a:pt x="1724" y="169"/>
                    </a:lnTo>
                    <a:lnTo>
                      <a:pt x="1731" y="169"/>
                    </a:lnTo>
                    <a:lnTo>
                      <a:pt x="1741" y="171"/>
                    </a:lnTo>
                    <a:lnTo>
                      <a:pt x="1749" y="171"/>
                    </a:lnTo>
                    <a:lnTo>
                      <a:pt x="1758" y="171"/>
                    </a:lnTo>
                    <a:lnTo>
                      <a:pt x="1766" y="171"/>
                    </a:lnTo>
                    <a:lnTo>
                      <a:pt x="1773" y="173"/>
                    </a:lnTo>
                    <a:lnTo>
                      <a:pt x="1781" y="173"/>
                    </a:lnTo>
                    <a:lnTo>
                      <a:pt x="1788" y="173"/>
                    </a:lnTo>
                    <a:lnTo>
                      <a:pt x="1796" y="173"/>
                    </a:lnTo>
                    <a:lnTo>
                      <a:pt x="1804" y="175"/>
                    </a:lnTo>
                    <a:lnTo>
                      <a:pt x="1815" y="175"/>
                    </a:lnTo>
                    <a:lnTo>
                      <a:pt x="1828" y="175"/>
                    </a:lnTo>
                    <a:lnTo>
                      <a:pt x="1840" y="175"/>
                    </a:lnTo>
                    <a:lnTo>
                      <a:pt x="1853" y="177"/>
                    </a:lnTo>
                    <a:lnTo>
                      <a:pt x="1865" y="177"/>
                    </a:lnTo>
                    <a:lnTo>
                      <a:pt x="1874" y="179"/>
                    </a:lnTo>
                    <a:lnTo>
                      <a:pt x="1885" y="179"/>
                    </a:lnTo>
                    <a:lnTo>
                      <a:pt x="1895" y="181"/>
                    </a:lnTo>
                    <a:lnTo>
                      <a:pt x="1903" y="181"/>
                    </a:lnTo>
                    <a:lnTo>
                      <a:pt x="1910" y="181"/>
                    </a:lnTo>
                    <a:lnTo>
                      <a:pt x="1918" y="181"/>
                    </a:lnTo>
                    <a:lnTo>
                      <a:pt x="1927" y="183"/>
                    </a:lnTo>
                    <a:lnTo>
                      <a:pt x="1933" y="183"/>
                    </a:lnTo>
                    <a:lnTo>
                      <a:pt x="1941" y="183"/>
                    </a:lnTo>
                    <a:lnTo>
                      <a:pt x="1946" y="183"/>
                    </a:lnTo>
                    <a:lnTo>
                      <a:pt x="1954" y="185"/>
                    </a:lnTo>
                    <a:lnTo>
                      <a:pt x="1963" y="183"/>
                    </a:lnTo>
                    <a:lnTo>
                      <a:pt x="1975" y="183"/>
                    </a:lnTo>
                    <a:lnTo>
                      <a:pt x="1982" y="183"/>
                    </a:lnTo>
                    <a:lnTo>
                      <a:pt x="1994" y="183"/>
                    </a:lnTo>
                    <a:lnTo>
                      <a:pt x="1998" y="181"/>
                    </a:lnTo>
                    <a:lnTo>
                      <a:pt x="2003" y="179"/>
                    </a:lnTo>
                    <a:lnTo>
                      <a:pt x="2009" y="179"/>
                    </a:lnTo>
                    <a:lnTo>
                      <a:pt x="2017" y="177"/>
                    </a:lnTo>
                    <a:lnTo>
                      <a:pt x="2024" y="175"/>
                    </a:lnTo>
                    <a:lnTo>
                      <a:pt x="2034" y="173"/>
                    </a:lnTo>
                    <a:lnTo>
                      <a:pt x="2043" y="169"/>
                    </a:lnTo>
                    <a:lnTo>
                      <a:pt x="2055" y="169"/>
                    </a:lnTo>
                    <a:lnTo>
                      <a:pt x="2064" y="166"/>
                    </a:lnTo>
                    <a:lnTo>
                      <a:pt x="2076" y="162"/>
                    </a:lnTo>
                    <a:lnTo>
                      <a:pt x="2087" y="160"/>
                    </a:lnTo>
                    <a:lnTo>
                      <a:pt x="2100" y="158"/>
                    </a:lnTo>
                    <a:lnTo>
                      <a:pt x="2110" y="154"/>
                    </a:lnTo>
                    <a:lnTo>
                      <a:pt x="2123" y="152"/>
                    </a:lnTo>
                    <a:lnTo>
                      <a:pt x="2134" y="148"/>
                    </a:lnTo>
                    <a:lnTo>
                      <a:pt x="2148" y="147"/>
                    </a:lnTo>
                    <a:lnTo>
                      <a:pt x="2159" y="143"/>
                    </a:lnTo>
                    <a:lnTo>
                      <a:pt x="2171" y="139"/>
                    </a:lnTo>
                    <a:lnTo>
                      <a:pt x="2182" y="137"/>
                    </a:lnTo>
                    <a:lnTo>
                      <a:pt x="2193" y="133"/>
                    </a:lnTo>
                    <a:lnTo>
                      <a:pt x="2205" y="129"/>
                    </a:lnTo>
                    <a:lnTo>
                      <a:pt x="2214" y="129"/>
                    </a:lnTo>
                    <a:lnTo>
                      <a:pt x="2224" y="128"/>
                    </a:lnTo>
                    <a:lnTo>
                      <a:pt x="2233" y="126"/>
                    </a:lnTo>
                    <a:lnTo>
                      <a:pt x="2241" y="122"/>
                    </a:lnTo>
                    <a:lnTo>
                      <a:pt x="2248" y="120"/>
                    </a:lnTo>
                    <a:lnTo>
                      <a:pt x="2254" y="118"/>
                    </a:lnTo>
                    <a:lnTo>
                      <a:pt x="2260" y="118"/>
                    </a:lnTo>
                    <a:lnTo>
                      <a:pt x="2267" y="116"/>
                    </a:lnTo>
                    <a:lnTo>
                      <a:pt x="2271" y="116"/>
                    </a:lnTo>
                    <a:lnTo>
                      <a:pt x="2260" y="131"/>
                    </a:lnTo>
                    <a:lnTo>
                      <a:pt x="2256" y="131"/>
                    </a:lnTo>
                    <a:lnTo>
                      <a:pt x="2250" y="133"/>
                    </a:lnTo>
                    <a:lnTo>
                      <a:pt x="2243" y="135"/>
                    </a:lnTo>
                    <a:lnTo>
                      <a:pt x="2235" y="137"/>
                    </a:lnTo>
                    <a:lnTo>
                      <a:pt x="2228" y="141"/>
                    </a:lnTo>
                    <a:lnTo>
                      <a:pt x="2220" y="145"/>
                    </a:lnTo>
                    <a:lnTo>
                      <a:pt x="2209" y="147"/>
                    </a:lnTo>
                    <a:lnTo>
                      <a:pt x="2199" y="148"/>
                    </a:lnTo>
                    <a:lnTo>
                      <a:pt x="2188" y="152"/>
                    </a:lnTo>
                    <a:lnTo>
                      <a:pt x="2176" y="156"/>
                    </a:lnTo>
                    <a:lnTo>
                      <a:pt x="2163" y="160"/>
                    </a:lnTo>
                    <a:lnTo>
                      <a:pt x="2152" y="164"/>
                    </a:lnTo>
                    <a:lnTo>
                      <a:pt x="2138" y="167"/>
                    </a:lnTo>
                    <a:lnTo>
                      <a:pt x="2125" y="171"/>
                    </a:lnTo>
                    <a:lnTo>
                      <a:pt x="2117" y="171"/>
                    </a:lnTo>
                    <a:lnTo>
                      <a:pt x="2110" y="173"/>
                    </a:lnTo>
                    <a:lnTo>
                      <a:pt x="2102" y="175"/>
                    </a:lnTo>
                    <a:lnTo>
                      <a:pt x="2096" y="177"/>
                    </a:lnTo>
                    <a:lnTo>
                      <a:pt x="2089" y="177"/>
                    </a:lnTo>
                    <a:lnTo>
                      <a:pt x="2081" y="179"/>
                    </a:lnTo>
                    <a:lnTo>
                      <a:pt x="2074" y="181"/>
                    </a:lnTo>
                    <a:lnTo>
                      <a:pt x="2066" y="183"/>
                    </a:lnTo>
                    <a:lnTo>
                      <a:pt x="2058" y="183"/>
                    </a:lnTo>
                    <a:lnTo>
                      <a:pt x="2051" y="186"/>
                    </a:lnTo>
                    <a:lnTo>
                      <a:pt x="2043" y="186"/>
                    </a:lnTo>
                    <a:lnTo>
                      <a:pt x="2036" y="188"/>
                    </a:lnTo>
                    <a:lnTo>
                      <a:pt x="2030" y="190"/>
                    </a:lnTo>
                    <a:lnTo>
                      <a:pt x="2022" y="190"/>
                    </a:lnTo>
                    <a:lnTo>
                      <a:pt x="2015" y="192"/>
                    </a:lnTo>
                    <a:lnTo>
                      <a:pt x="2009" y="194"/>
                    </a:lnTo>
                    <a:lnTo>
                      <a:pt x="2001" y="194"/>
                    </a:lnTo>
                    <a:lnTo>
                      <a:pt x="1994" y="196"/>
                    </a:lnTo>
                    <a:lnTo>
                      <a:pt x="1986" y="196"/>
                    </a:lnTo>
                    <a:lnTo>
                      <a:pt x="1980" y="198"/>
                    </a:lnTo>
                    <a:lnTo>
                      <a:pt x="1965" y="198"/>
                    </a:lnTo>
                    <a:lnTo>
                      <a:pt x="1954" y="200"/>
                    </a:lnTo>
                    <a:lnTo>
                      <a:pt x="1941" y="200"/>
                    </a:lnTo>
                    <a:lnTo>
                      <a:pt x="1929" y="200"/>
                    </a:lnTo>
                    <a:lnTo>
                      <a:pt x="1918" y="200"/>
                    </a:lnTo>
                    <a:lnTo>
                      <a:pt x="1910" y="200"/>
                    </a:lnTo>
                    <a:lnTo>
                      <a:pt x="1899" y="198"/>
                    </a:lnTo>
                    <a:lnTo>
                      <a:pt x="1887" y="198"/>
                    </a:lnTo>
                    <a:lnTo>
                      <a:pt x="1874" y="196"/>
                    </a:lnTo>
                    <a:lnTo>
                      <a:pt x="1865" y="194"/>
                    </a:lnTo>
                    <a:lnTo>
                      <a:pt x="1849" y="192"/>
                    </a:lnTo>
                    <a:lnTo>
                      <a:pt x="1838" y="192"/>
                    </a:lnTo>
                    <a:lnTo>
                      <a:pt x="1825" y="190"/>
                    </a:lnTo>
                    <a:lnTo>
                      <a:pt x="1811" y="190"/>
                    </a:lnTo>
                    <a:lnTo>
                      <a:pt x="1804" y="188"/>
                    </a:lnTo>
                    <a:lnTo>
                      <a:pt x="1798" y="188"/>
                    </a:lnTo>
                    <a:lnTo>
                      <a:pt x="1790" y="186"/>
                    </a:lnTo>
                    <a:lnTo>
                      <a:pt x="1783" y="186"/>
                    </a:lnTo>
                    <a:lnTo>
                      <a:pt x="1775" y="186"/>
                    </a:lnTo>
                    <a:lnTo>
                      <a:pt x="1768" y="186"/>
                    </a:lnTo>
                    <a:lnTo>
                      <a:pt x="1760" y="186"/>
                    </a:lnTo>
                    <a:lnTo>
                      <a:pt x="1754" y="186"/>
                    </a:lnTo>
                    <a:lnTo>
                      <a:pt x="1745" y="185"/>
                    </a:lnTo>
                    <a:lnTo>
                      <a:pt x="1737" y="185"/>
                    </a:lnTo>
                    <a:lnTo>
                      <a:pt x="1731" y="183"/>
                    </a:lnTo>
                    <a:lnTo>
                      <a:pt x="1724" y="183"/>
                    </a:lnTo>
                    <a:lnTo>
                      <a:pt x="1714" y="183"/>
                    </a:lnTo>
                    <a:lnTo>
                      <a:pt x="1707" y="183"/>
                    </a:lnTo>
                    <a:lnTo>
                      <a:pt x="1699" y="183"/>
                    </a:lnTo>
                    <a:lnTo>
                      <a:pt x="1692" y="183"/>
                    </a:lnTo>
                    <a:lnTo>
                      <a:pt x="1684" y="183"/>
                    </a:lnTo>
                    <a:lnTo>
                      <a:pt x="1674" y="183"/>
                    </a:lnTo>
                    <a:lnTo>
                      <a:pt x="1667" y="183"/>
                    </a:lnTo>
                    <a:lnTo>
                      <a:pt x="1659" y="183"/>
                    </a:lnTo>
                    <a:lnTo>
                      <a:pt x="1652" y="183"/>
                    </a:lnTo>
                    <a:lnTo>
                      <a:pt x="1642" y="183"/>
                    </a:lnTo>
                    <a:lnTo>
                      <a:pt x="1636" y="183"/>
                    </a:lnTo>
                    <a:lnTo>
                      <a:pt x="1629" y="183"/>
                    </a:lnTo>
                    <a:lnTo>
                      <a:pt x="1619" y="183"/>
                    </a:lnTo>
                    <a:lnTo>
                      <a:pt x="1612" y="183"/>
                    </a:lnTo>
                    <a:lnTo>
                      <a:pt x="1604" y="183"/>
                    </a:lnTo>
                    <a:lnTo>
                      <a:pt x="1596" y="183"/>
                    </a:lnTo>
                    <a:lnTo>
                      <a:pt x="1589" y="183"/>
                    </a:lnTo>
                    <a:lnTo>
                      <a:pt x="1581" y="183"/>
                    </a:lnTo>
                    <a:lnTo>
                      <a:pt x="1574" y="183"/>
                    </a:lnTo>
                    <a:lnTo>
                      <a:pt x="1566" y="183"/>
                    </a:lnTo>
                    <a:lnTo>
                      <a:pt x="1558" y="183"/>
                    </a:lnTo>
                    <a:lnTo>
                      <a:pt x="1551" y="183"/>
                    </a:lnTo>
                    <a:lnTo>
                      <a:pt x="1545" y="183"/>
                    </a:lnTo>
                    <a:lnTo>
                      <a:pt x="1538" y="183"/>
                    </a:lnTo>
                    <a:lnTo>
                      <a:pt x="1530" y="183"/>
                    </a:lnTo>
                    <a:lnTo>
                      <a:pt x="1522" y="185"/>
                    </a:lnTo>
                    <a:lnTo>
                      <a:pt x="1515" y="186"/>
                    </a:lnTo>
                    <a:lnTo>
                      <a:pt x="1509" y="186"/>
                    </a:lnTo>
                    <a:lnTo>
                      <a:pt x="1501" y="186"/>
                    </a:lnTo>
                    <a:lnTo>
                      <a:pt x="1494" y="186"/>
                    </a:lnTo>
                    <a:lnTo>
                      <a:pt x="1488" y="188"/>
                    </a:lnTo>
                    <a:lnTo>
                      <a:pt x="1481" y="190"/>
                    </a:lnTo>
                    <a:lnTo>
                      <a:pt x="1467" y="190"/>
                    </a:lnTo>
                    <a:lnTo>
                      <a:pt x="1458" y="194"/>
                    </a:lnTo>
                    <a:lnTo>
                      <a:pt x="1450" y="194"/>
                    </a:lnTo>
                    <a:lnTo>
                      <a:pt x="1444" y="196"/>
                    </a:lnTo>
                    <a:lnTo>
                      <a:pt x="1437" y="198"/>
                    </a:lnTo>
                    <a:lnTo>
                      <a:pt x="1431" y="200"/>
                    </a:lnTo>
                    <a:lnTo>
                      <a:pt x="1422" y="200"/>
                    </a:lnTo>
                    <a:lnTo>
                      <a:pt x="1414" y="204"/>
                    </a:lnTo>
                    <a:lnTo>
                      <a:pt x="1406" y="205"/>
                    </a:lnTo>
                    <a:lnTo>
                      <a:pt x="1399" y="209"/>
                    </a:lnTo>
                    <a:lnTo>
                      <a:pt x="1389" y="211"/>
                    </a:lnTo>
                    <a:lnTo>
                      <a:pt x="1380" y="215"/>
                    </a:lnTo>
                    <a:lnTo>
                      <a:pt x="1370" y="219"/>
                    </a:lnTo>
                    <a:lnTo>
                      <a:pt x="1363" y="223"/>
                    </a:lnTo>
                    <a:lnTo>
                      <a:pt x="1351" y="224"/>
                    </a:lnTo>
                    <a:lnTo>
                      <a:pt x="1340" y="228"/>
                    </a:lnTo>
                    <a:lnTo>
                      <a:pt x="1330" y="234"/>
                    </a:lnTo>
                    <a:lnTo>
                      <a:pt x="1319" y="240"/>
                    </a:lnTo>
                    <a:lnTo>
                      <a:pt x="1308" y="243"/>
                    </a:lnTo>
                    <a:lnTo>
                      <a:pt x="1296" y="247"/>
                    </a:lnTo>
                    <a:lnTo>
                      <a:pt x="1285" y="251"/>
                    </a:lnTo>
                    <a:lnTo>
                      <a:pt x="1273" y="257"/>
                    </a:lnTo>
                    <a:lnTo>
                      <a:pt x="1260" y="261"/>
                    </a:lnTo>
                    <a:lnTo>
                      <a:pt x="1249" y="266"/>
                    </a:lnTo>
                    <a:lnTo>
                      <a:pt x="1237" y="270"/>
                    </a:lnTo>
                    <a:lnTo>
                      <a:pt x="1226" y="278"/>
                    </a:lnTo>
                    <a:lnTo>
                      <a:pt x="1213" y="282"/>
                    </a:lnTo>
                    <a:lnTo>
                      <a:pt x="1201" y="289"/>
                    </a:lnTo>
                    <a:lnTo>
                      <a:pt x="1186" y="293"/>
                    </a:lnTo>
                    <a:lnTo>
                      <a:pt x="1176" y="299"/>
                    </a:lnTo>
                    <a:lnTo>
                      <a:pt x="1161" y="304"/>
                    </a:lnTo>
                    <a:lnTo>
                      <a:pt x="1150" y="310"/>
                    </a:lnTo>
                    <a:lnTo>
                      <a:pt x="1136" y="316"/>
                    </a:lnTo>
                    <a:lnTo>
                      <a:pt x="1125" y="323"/>
                    </a:lnTo>
                    <a:lnTo>
                      <a:pt x="1112" y="327"/>
                    </a:lnTo>
                    <a:lnTo>
                      <a:pt x="1098" y="335"/>
                    </a:lnTo>
                    <a:lnTo>
                      <a:pt x="1085" y="339"/>
                    </a:lnTo>
                    <a:lnTo>
                      <a:pt x="1074" y="344"/>
                    </a:lnTo>
                    <a:lnTo>
                      <a:pt x="1060" y="350"/>
                    </a:lnTo>
                    <a:lnTo>
                      <a:pt x="1047" y="356"/>
                    </a:lnTo>
                    <a:lnTo>
                      <a:pt x="1034" y="363"/>
                    </a:lnTo>
                    <a:lnTo>
                      <a:pt x="1022" y="369"/>
                    </a:lnTo>
                    <a:lnTo>
                      <a:pt x="1011" y="373"/>
                    </a:lnTo>
                    <a:lnTo>
                      <a:pt x="998" y="380"/>
                    </a:lnTo>
                    <a:lnTo>
                      <a:pt x="986" y="384"/>
                    </a:lnTo>
                    <a:lnTo>
                      <a:pt x="975" y="390"/>
                    </a:lnTo>
                    <a:lnTo>
                      <a:pt x="963" y="396"/>
                    </a:lnTo>
                    <a:lnTo>
                      <a:pt x="952" y="401"/>
                    </a:lnTo>
                    <a:lnTo>
                      <a:pt x="941" y="407"/>
                    </a:lnTo>
                    <a:lnTo>
                      <a:pt x="931" y="413"/>
                    </a:lnTo>
                    <a:lnTo>
                      <a:pt x="920" y="416"/>
                    </a:lnTo>
                    <a:lnTo>
                      <a:pt x="908" y="422"/>
                    </a:lnTo>
                    <a:lnTo>
                      <a:pt x="899" y="426"/>
                    </a:lnTo>
                    <a:lnTo>
                      <a:pt x="891" y="432"/>
                    </a:lnTo>
                    <a:lnTo>
                      <a:pt x="882" y="435"/>
                    </a:lnTo>
                    <a:lnTo>
                      <a:pt x="872" y="441"/>
                    </a:lnTo>
                    <a:lnTo>
                      <a:pt x="863" y="445"/>
                    </a:lnTo>
                    <a:lnTo>
                      <a:pt x="857" y="451"/>
                    </a:lnTo>
                    <a:lnTo>
                      <a:pt x="848" y="455"/>
                    </a:lnTo>
                    <a:lnTo>
                      <a:pt x="840" y="458"/>
                    </a:lnTo>
                    <a:lnTo>
                      <a:pt x="832" y="462"/>
                    </a:lnTo>
                    <a:lnTo>
                      <a:pt x="829" y="464"/>
                    </a:lnTo>
                    <a:lnTo>
                      <a:pt x="815" y="472"/>
                    </a:lnTo>
                    <a:lnTo>
                      <a:pt x="808" y="477"/>
                    </a:lnTo>
                    <a:lnTo>
                      <a:pt x="800" y="479"/>
                    </a:lnTo>
                    <a:lnTo>
                      <a:pt x="796" y="481"/>
                    </a:lnTo>
                    <a:lnTo>
                      <a:pt x="789" y="485"/>
                    </a:lnTo>
                    <a:lnTo>
                      <a:pt x="783" y="489"/>
                    </a:lnTo>
                    <a:lnTo>
                      <a:pt x="773" y="491"/>
                    </a:lnTo>
                    <a:lnTo>
                      <a:pt x="766" y="494"/>
                    </a:lnTo>
                    <a:lnTo>
                      <a:pt x="758" y="498"/>
                    </a:lnTo>
                    <a:lnTo>
                      <a:pt x="749" y="504"/>
                    </a:lnTo>
                    <a:lnTo>
                      <a:pt x="737" y="508"/>
                    </a:lnTo>
                    <a:lnTo>
                      <a:pt x="728" y="512"/>
                    </a:lnTo>
                    <a:lnTo>
                      <a:pt x="716" y="517"/>
                    </a:lnTo>
                    <a:lnTo>
                      <a:pt x="707" y="521"/>
                    </a:lnTo>
                    <a:lnTo>
                      <a:pt x="695" y="527"/>
                    </a:lnTo>
                    <a:lnTo>
                      <a:pt x="684" y="532"/>
                    </a:lnTo>
                    <a:lnTo>
                      <a:pt x="671" y="538"/>
                    </a:lnTo>
                    <a:lnTo>
                      <a:pt x="659" y="544"/>
                    </a:lnTo>
                    <a:lnTo>
                      <a:pt x="646" y="550"/>
                    </a:lnTo>
                    <a:lnTo>
                      <a:pt x="631" y="555"/>
                    </a:lnTo>
                    <a:lnTo>
                      <a:pt x="618" y="559"/>
                    </a:lnTo>
                    <a:lnTo>
                      <a:pt x="604" y="567"/>
                    </a:lnTo>
                    <a:lnTo>
                      <a:pt x="589" y="570"/>
                    </a:lnTo>
                    <a:lnTo>
                      <a:pt x="574" y="578"/>
                    </a:lnTo>
                    <a:lnTo>
                      <a:pt x="559" y="582"/>
                    </a:lnTo>
                    <a:lnTo>
                      <a:pt x="543" y="589"/>
                    </a:lnTo>
                    <a:lnTo>
                      <a:pt x="528" y="595"/>
                    </a:lnTo>
                    <a:lnTo>
                      <a:pt x="513" y="601"/>
                    </a:lnTo>
                    <a:lnTo>
                      <a:pt x="496" y="607"/>
                    </a:lnTo>
                    <a:lnTo>
                      <a:pt x="481" y="612"/>
                    </a:lnTo>
                    <a:lnTo>
                      <a:pt x="465" y="618"/>
                    </a:lnTo>
                    <a:lnTo>
                      <a:pt x="450" y="626"/>
                    </a:lnTo>
                    <a:lnTo>
                      <a:pt x="433" y="629"/>
                    </a:lnTo>
                    <a:lnTo>
                      <a:pt x="418" y="637"/>
                    </a:lnTo>
                    <a:lnTo>
                      <a:pt x="401" y="643"/>
                    </a:lnTo>
                    <a:lnTo>
                      <a:pt x="386" y="648"/>
                    </a:lnTo>
                    <a:lnTo>
                      <a:pt x="369" y="652"/>
                    </a:lnTo>
                    <a:lnTo>
                      <a:pt x="353" y="658"/>
                    </a:lnTo>
                    <a:lnTo>
                      <a:pt x="336" y="664"/>
                    </a:lnTo>
                    <a:lnTo>
                      <a:pt x="319" y="669"/>
                    </a:lnTo>
                    <a:lnTo>
                      <a:pt x="304" y="673"/>
                    </a:lnTo>
                    <a:lnTo>
                      <a:pt x="289" y="679"/>
                    </a:lnTo>
                    <a:lnTo>
                      <a:pt x="273" y="683"/>
                    </a:lnTo>
                    <a:lnTo>
                      <a:pt x="256" y="688"/>
                    </a:lnTo>
                    <a:lnTo>
                      <a:pt x="243" y="692"/>
                    </a:lnTo>
                    <a:lnTo>
                      <a:pt x="228" y="698"/>
                    </a:lnTo>
                    <a:lnTo>
                      <a:pt x="213" y="700"/>
                    </a:lnTo>
                    <a:lnTo>
                      <a:pt x="197" y="704"/>
                    </a:lnTo>
                    <a:lnTo>
                      <a:pt x="184" y="707"/>
                    </a:lnTo>
                    <a:lnTo>
                      <a:pt x="171" y="711"/>
                    </a:lnTo>
                    <a:lnTo>
                      <a:pt x="156" y="711"/>
                    </a:lnTo>
                    <a:lnTo>
                      <a:pt x="142" y="715"/>
                    </a:lnTo>
                    <a:lnTo>
                      <a:pt x="129" y="717"/>
                    </a:lnTo>
                    <a:lnTo>
                      <a:pt x="116" y="719"/>
                    </a:lnTo>
                    <a:lnTo>
                      <a:pt x="104" y="721"/>
                    </a:lnTo>
                    <a:lnTo>
                      <a:pt x="91" y="723"/>
                    </a:lnTo>
                    <a:lnTo>
                      <a:pt x="80" y="723"/>
                    </a:lnTo>
                    <a:lnTo>
                      <a:pt x="70" y="724"/>
                    </a:lnTo>
                    <a:lnTo>
                      <a:pt x="59" y="724"/>
                    </a:lnTo>
                    <a:lnTo>
                      <a:pt x="49" y="724"/>
                    </a:lnTo>
                    <a:lnTo>
                      <a:pt x="40" y="724"/>
                    </a:lnTo>
                    <a:lnTo>
                      <a:pt x="32" y="724"/>
                    </a:lnTo>
                    <a:lnTo>
                      <a:pt x="23" y="723"/>
                    </a:lnTo>
                    <a:lnTo>
                      <a:pt x="15" y="721"/>
                    </a:lnTo>
                    <a:lnTo>
                      <a:pt x="7" y="719"/>
                    </a:lnTo>
                    <a:lnTo>
                      <a:pt x="4" y="719"/>
                    </a:lnTo>
                    <a:lnTo>
                      <a:pt x="0" y="715"/>
                    </a:lnTo>
                    <a:lnTo>
                      <a:pt x="0" y="707"/>
                    </a:lnTo>
                    <a:lnTo>
                      <a:pt x="0" y="704"/>
                    </a:lnTo>
                    <a:lnTo>
                      <a:pt x="0" y="698"/>
                    </a:lnTo>
                    <a:lnTo>
                      <a:pt x="2" y="690"/>
                    </a:lnTo>
                    <a:lnTo>
                      <a:pt x="4" y="685"/>
                    </a:lnTo>
                    <a:lnTo>
                      <a:pt x="4" y="677"/>
                    </a:lnTo>
                    <a:lnTo>
                      <a:pt x="4" y="667"/>
                    </a:lnTo>
                    <a:lnTo>
                      <a:pt x="4" y="658"/>
                    </a:lnTo>
                    <a:lnTo>
                      <a:pt x="5" y="648"/>
                    </a:lnTo>
                    <a:lnTo>
                      <a:pt x="7" y="637"/>
                    </a:lnTo>
                    <a:lnTo>
                      <a:pt x="9" y="628"/>
                    </a:lnTo>
                    <a:lnTo>
                      <a:pt x="11" y="614"/>
                    </a:lnTo>
                    <a:lnTo>
                      <a:pt x="13" y="603"/>
                    </a:lnTo>
                    <a:lnTo>
                      <a:pt x="13" y="589"/>
                    </a:lnTo>
                    <a:lnTo>
                      <a:pt x="17" y="576"/>
                    </a:lnTo>
                    <a:lnTo>
                      <a:pt x="17" y="561"/>
                    </a:lnTo>
                    <a:lnTo>
                      <a:pt x="21" y="548"/>
                    </a:lnTo>
                    <a:lnTo>
                      <a:pt x="21" y="532"/>
                    </a:lnTo>
                    <a:lnTo>
                      <a:pt x="24" y="517"/>
                    </a:lnTo>
                    <a:lnTo>
                      <a:pt x="26" y="502"/>
                    </a:lnTo>
                    <a:lnTo>
                      <a:pt x="30" y="487"/>
                    </a:lnTo>
                    <a:lnTo>
                      <a:pt x="32" y="470"/>
                    </a:lnTo>
                    <a:lnTo>
                      <a:pt x="34" y="455"/>
                    </a:lnTo>
                    <a:lnTo>
                      <a:pt x="36" y="437"/>
                    </a:lnTo>
                    <a:lnTo>
                      <a:pt x="40" y="422"/>
                    </a:lnTo>
                    <a:lnTo>
                      <a:pt x="42" y="405"/>
                    </a:lnTo>
                    <a:lnTo>
                      <a:pt x="45" y="388"/>
                    </a:lnTo>
                    <a:lnTo>
                      <a:pt x="47" y="373"/>
                    </a:lnTo>
                    <a:lnTo>
                      <a:pt x="51" y="356"/>
                    </a:lnTo>
                    <a:lnTo>
                      <a:pt x="53" y="339"/>
                    </a:lnTo>
                    <a:lnTo>
                      <a:pt x="55" y="321"/>
                    </a:lnTo>
                    <a:lnTo>
                      <a:pt x="57" y="304"/>
                    </a:lnTo>
                    <a:lnTo>
                      <a:pt x="61" y="289"/>
                    </a:lnTo>
                    <a:lnTo>
                      <a:pt x="62" y="270"/>
                    </a:lnTo>
                    <a:lnTo>
                      <a:pt x="64" y="255"/>
                    </a:lnTo>
                    <a:lnTo>
                      <a:pt x="66" y="240"/>
                    </a:lnTo>
                    <a:lnTo>
                      <a:pt x="70" y="224"/>
                    </a:lnTo>
                    <a:lnTo>
                      <a:pt x="72" y="207"/>
                    </a:lnTo>
                    <a:lnTo>
                      <a:pt x="76" y="192"/>
                    </a:lnTo>
                    <a:lnTo>
                      <a:pt x="78" y="177"/>
                    </a:lnTo>
                    <a:lnTo>
                      <a:pt x="80" y="164"/>
                    </a:lnTo>
                    <a:lnTo>
                      <a:pt x="81" y="148"/>
                    </a:lnTo>
                    <a:lnTo>
                      <a:pt x="85" y="135"/>
                    </a:lnTo>
                    <a:lnTo>
                      <a:pt x="87" y="122"/>
                    </a:lnTo>
                    <a:lnTo>
                      <a:pt x="91" y="110"/>
                    </a:lnTo>
                    <a:lnTo>
                      <a:pt x="91" y="97"/>
                    </a:lnTo>
                    <a:lnTo>
                      <a:pt x="93" y="86"/>
                    </a:lnTo>
                    <a:lnTo>
                      <a:pt x="95" y="74"/>
                    </a:lnTo>
                    <a:lnTo>
                      <a:pt x="97" y="63"/>
                    </a:lnTo>
                    <a:lnTo>
                      <a:pt x="99" y="51"/>
                    </a:lnTo>
                    <a:lnTo>
                      <a:pt x="101" y="44"/>
                    </a:lnTo>
                    <a:lnTo>
                      <a:pt x="102" y="36"/>
                    </a:lnTo>
                    <a:lnTo>
                      <a:pt x="104" y="29"/>
                    </a:lnTo>
                    <a:lnTo>
                      <a:pt x="104" y="21"/>
                    </a:lnTo>
                    <a:lnTo>
                      <a:pt x="106" y="15"/>
                    </a:lnTo>
                    <a:lnTo>
                      <a:pt x="106" y="10"/>
                    </a:lnTo>
                    <a:lnTo>
                      <a:pt x="108" y="6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836" name="Group 256"/>
              <p:cNvGrpSpPr>
                <a:grpSpLocks/>
              </p:cNvGrpSpPr>
              <p:nvPr/>
            </p:nvGrpSpPr>
            <p:grpSpPr bwMode="auto">
              <a:xfrm>
                <a:off x="26" y="3719"/>
                <a:ext cx="1147" cy="442"/>
                <a:chOff x="26" y="3719"/>
                <a:chExt cx="1147" cy="442"/>
              </a:xfrm>
            </p:grpSpPr>
            <p:sp>
              <p:nvSpPr>
                <p:cNvPr id="33837" name="Freeform 257"/>
                <p:cNvSpPr>
                  <a:spLocks/>
                </p:cNvSpPr>
                <p:nvPr/>
              </p:nvSpPr>
              <p:spPr bwMode="auto">
                <a:xfrm>
                  <a:off x="26" y="3719"/>
                  <a:ext cx="1147" cy="442"/>
                </a:xfrm>
                <a:custGeom>
                  <a:avLst/>
                  <a:gdLst>
                    <a:gd name="T0" fmla="*/ 67 w 2294"/>
                    <a:gd name="T1" fmla="*/ 3 h 884"/>
                    <a:gd name="T2" fmla="*/ 65 w 2294"/>
                    <a:gd name="T3" fmla="*/ 4 h 884"/>
                    <a:gd name="T4" fmla="*/ 63 w 2294"/>
                    <a:gd name="T5" fmla="*/ 4 h 884"/>
                    <a:gd name="T6" fmla="*/ 60 w 2294"/>
                    <a:gd name="T7" fmla="*/ 4 h 884"/>
                    <a:gd name="T8" fmla="*/ 59 w 2294"/>
                    <a:gd name="T9" fmla="*/ 4 h 884"/>
                    <a:gd name="T10" fmla="*/ 57 w 2294"/>
                    <a:gd name="T11" fmla="*/ 4 h 884"/>
                    <a:gd name="T12" fmla="*/ 55 w 2294"/>
                    <a:gd name="T13" fmla="*/ 4 h 884"/>
                    <a:gd name="T14" fmla="*/ 53 w 2294"/>
                    <a:gd name="T15" fmla="*/ 3 h 884"/>
                    <a:gd name="T16" fmla="*/ 50 w 2294"/>
                    <a:gd name="T17" fmla="*/ 3 h 884"/>
                    <a:gd name="T18" fmla="*/ 48 w 2294"/>
                    <a:gd name="T19" fmla="*/ 2 h 884"/>
                    <a:gd name="T20" fmla="*/ 45 w 2294"/>
                    <a:gd name="T21" fmla="*/ 1 h 884"/>
                    <a:gd name="T22" fmla="*/ 43 w 2294"/>
                    <a:gd name="T23" fmla="*/ 1 h 884"/>
                    <a:gd name="T24" fmla="*/ 41 w 2294"/>
                    <a:gd name="T25" fmla="*/ 1 h 884"/>
                    <a:gd name="T26" fmla="*/ 38 w 2294"/>
                    <a:gd name="T27" fmla="*/ 0 h 884"/>
                    <a:gd name="T28" fmla="*/ 36 w 2294"/>
                    <a:gd name="T29" fmla="*/ 1 h 884"/>
                    <a:gd name="T30" fmla="*/ 34 w 2294"/>
                    <a:gd name="T31" fmla="*/ 1 h 884"/>
                    <a:gd name="T32" fmla="*/ 32 w 2294"/>
                    <a:gd name="T33" fmla="*/ 2 h 884"/>
                    <a:gd name="T34" fmla="*/ 30 w 2294"/>
                    <a:gd name="T35" fmla="*/ 2 h 884"/>
                    <a:gd name="T36" fmla="*/ 28 w 2294"/>
                    <a:gd name="T37" fmla="*/ 3 h 884"/>
                    <a:gd name="T38" fmla="*/ 26 w 2294"/>
                    <a:gd name="T39" fmla="*/ 4 h 884"/>
                    <a:gd name="T40" fmla="*/ 24 w 2294"/>
                    <a:gd name="T41" fmla="*/ 5 h 884"/>
                    <a:gd name="T42" fmla="*/ 23 w 2294"/>
                    <a:gd name="T43" fmla="*/ 6 h 884"/>
                    <a:gd name="T44" fmla="*/ 21 w 2294"/>
                    <a:gd name="T45" fmla="*/ 7 h 884"/>
                    <a:gd name="T46" fmla="*/ 20 w 2294"/>
                    <a:gd name="T47" fmla="*/ 8 h 884"/>
                    <a:gd name="T48" fmla="*/ 18 w 2294"/>
                    <a:gd name="T49" fmla="*/ 8 h 884"/>
                    <a:gd name="T50" fmla="*/ 16 w 2294"/>
                    <a:gd name="T51" fmla="*/ 9 h 884"/>
                    <a:gd name="T52" fmla="*/ 14 w 2294"/>
                    <a:gd name="T53" fmla="*/ 10 h 884"/>
                    <a:gd name="T54" fmla="*/ 12 w 2294"/>
                    <a:gd name="T55" fmla="*/ 10 h 884"/>
                    <a:gd name="T56" fmla="*/ 10 w 2294"/>
                    <a:gd name="T57" fmla="*/ 9 h 884"/>
                    <a:gd name="T58" fmla="*/ 7 w 2294"/>
                    <a:gd name="T59" fmla="*/ 9 h 884"/>
                    <a:gd name="T60" fmla="*/ 5 w 2294"/>
                    <a:gd name="T61" fmla="*/ 7 h 884"/>
                    <a:gd name="T62" fmla="*/ 2 w 2294"/>
                    <a:gd name="T63" fmla="*/ 28 h 884"/>
                    <a:gd name="T64" fmla="*/ 7 w 2294"/>
                    <a:gd name="T65" fmla="*/ 28 h 884"/>
                    <a:gd name="T66" fmla="*/ 12 w 2294"/>
                    <a:gd name="T67" fmla="*/ 26 h 884"/>
                    <a:gd name="T68" fmla="*/ 17 w 2294"/>
                    <a:gd name="T69" fmla="*/ 25 h 884"/>
                    <a:gd name="T70" fmla="*/ 22 w 2294"/>
                    <a:gd name="T71" fmla="*/ 23 h 884"/>
                    <a:gd name="T72" fmla="*/ 27 w 2294"/>
                    <a:gd name="T73" fmla="*/ 21 h 884"/>
                    <a:gd name="T74" fmla="*/ 31 w 2294"/>
                    <a:gd name="T75" fmla="*/ 18 h 884"/>
                    <a:gd name="T76" fmla="*/ 35 w 2294"/>
                    <a:gd name="T77" fmla="*/ 17 h 884"/>
                    <a:gd name="T78" fmla="*/ 39 w 2294"/>
                    <a:gd name="T79" fmla="*/ 15 h 884"/>
                    <a:gd name="T80" fmla="*/ 42 w 2294"/>
                    <a:gd name="T81" fmla="*/ 14 h 884"/>
                    <a:gd name="T82" fmla="*/ 45 w 2294"/>
                    <a:gd name="T83" fmla="*/ 13 h 884"/>
                    <a:gd name="T84" fmla="*/ 48 w 2294"/>
                    <a:gd name="T85" fmla="*/ 13 h 884"/>
                    <a:gd name="T86" fmla="*/ 50 w 2294"/>
                    <a:gd name="T87" fmla="*/ 13 h 884"/>
                    <a:gd name="T88" fmla="*/ 52 w 2294"/>
                    <a:gd name="T89" fmla="*/ 13 h 884"/>
                    <a:gd name="T90" fmla="*/ 54 w 2294"/>
                    <a:gd name="T91" fmla="*/ 13 h 884"/>
                    <a:gd name="T92" fmla="*/ 56 w 2294"/>
                    <a:gd name="T93" fmla="*/ 13 h 884"/>
                    <a:gd name="T94" fmla="*/ 58 w 2294"/>
                    <a:gd name="T95" fmla="*/ 14 h 884"/>
                    <a:gd name="T96" fmla="*/ 60 w 2294"/>
                    <a:gd name="T97" fmla="*/ 13 h 884"/>
                    <a:gd name="T98" fmla="*/ 62 w 2294"/>
                    <a:gd name="T99" fmla="*/ 13 h 884"/>
                    <a:gd name="T100" fmla="*/ 64 w 2294"/>
                    <a:gd name="T101" fmla="*/ 12 h 884"/>
                    <a:gd name="T102" fmla="*/ 66 w 2294"/>
                    <a:gd name="T103" fmla="*/ 12 h 884"/>
                    <a:gd name="T104" fmla="*/ 68 w 2294"/>
                    <a:gd name="T105" fmla="*/ 11 h 884"/>
                    <a:gd name="T106" fmla="*/ 70 w 2294"/>
                    <a:gd name="T107" fmla="*/ 11 h 884"/>
                    <a:gd name="T108" fmla="*/ 71 w 2294"/>
                    <a:gd name="T109" fmla="*/ 10 h 8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2294"/>
                    <a:gd name="T166" fmla="*/ 0 h 884"/>
                    <a:gd name="T167" fmla="*/ 2294 w 2294"/>
                    <a:gd name="T168" fmla="*/ 884 h 8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2294" h="884">
                      <a:moveTo>
                        <a:pt x="2158" y="74"/>
                      </a:moveTo>
                      <a:lnTo>
                        <a:pt x="2154" y="74"/>
                      </a:lnTo>
                      <a:lnTo>
                        <a:pt x="2150" y="76"/>
                      </a:lnTo>
                      <a:lnTo>
                        <a:pt x="2142" y="78"/>
                      </a:lnTo>
                      <a:lnTo>
                        <a:pt x="2137" y="82"/>
                      </a:lnTo>
                      <a:lnTo>
                        <a:pt x="2129" y="82"/>
                      </a:lnTo>
                      <a:lnTo>
                        <a:pt x="2123" y="85"/>
                      </a:lnTo>
                      <a:lnTo>
                        <a:pt x="2118" y="85"/>
                      </a:lnTo>
                      <a:lnTo>
                        <a:pt x="2112" y="89"/>
                      </a:lnTo>
                      <a:lnTo>
                        <a:pt x="2104" y="89"/>
                      </a:lnTo>
                      <a:lnTo>
                        <a:pt x="2097" y="93"/>
                      </a:lnTo>
                      <a:lnTo>
                        <a:pt x="2089" y="95"/>
                      </a:lnTo>
                      <a:lnTo>
                        <a:pt x="2082" y="99"/>
                      </a:lnTo>
                      <a:lnTo>
                        <a:pt x="2072" y="99"/>
                      </a:lnTo>
                      <a:lnTo>
                        <a:pt x="2063" y="102"/>
                      </a:lnTo>
                      <a:lnTo>
                        <a:pt x="2051" y="102"/>
                      </a:lnTo>
                      <a:lnTo>
                        <a:pt x="2044" y="106"/>
                      </a:lnTo>
                      <a:lnTo>
                        <a:pt x="2032" y="106"/>
                      </a:lnTo>
                      <a:lnTo>
                        <a:pt x="2023" y="110"/>
                      </a:lnTo>
                      <a:lnTo>
                        <a:pt x="2013" y="112"/>
                      </a:lnTo>
                      <a:lnTo>
                        <a:pt x="2004" y="114"/>
                      </a:lnTo>
                      <a:lnTo>
                        <a:pt x="1990" y="116"/>
                      </a:lnTo>
                      <a:lnTo>
                        <a:pt x="1979" y="116"/>
                      </a:lnTo>
                      <a:lnTo>
                        <a:pt x="1967" y="118"/>
                      </a:lnTo>
                      <a:lnTo>
                        <a:pt x="1958" y="120"/>
                      </a:lnTo>
                      <a:lnTo>
                        <a:pt x="1945" y="121"/>
                      </a:lnTo>
                      <a:lnTo>
                        <a:pt x="1933" y="123"/>
                      </a:lnTo>
                      <a:lnTo>
                        <a:pt x="1922" y="123"/>
                      </a:lnTo>
                      <a:lnTo>
                        <a:pt x="1910" y="125"/>
                      </a:lnTo>
                      <a:lnTo>
                        <a:pt x="1905" y="123"/>
                      </a:lnTo>
                      <a:lnTo>
                        <a:pt x="1897" y="123"/>
                      </a:lnTo>
                      <a:lnTo>
                        <a:pt x="1890" y="123"/>
                      </a:lnTo>
                      <a:lnTo>
                        <a:pt x="1884" y="123"/>
                      </a:lnTo>
                      <a:lnTo>
                        <a:pt x="1876" y="121"/>
                      </a:lnTo>
                      <a:lnTo>
                        <a:pt x="1869" y="121"/>
                      </a:lnTo>
                      <a:lnTo>
                        <a:pt x="1863" y="120"/>
                      </a:lnTo>
                      <a:lnTo>
                        <a:pt x="1855" y="120"/>
                      </a:lnTo>
                      <a:lnTo>
                        <a:pt x="1846" y="118"/>
                      </a:lnTo>
                      <a:lnTo>
                        <a:pt x="1838" y="118"/>
                      </a:lnTo>
                      <a:lnTo>
                        <a:pt x="1831" y="116"/>
                      </a:lnTo>
                      <a:lnTo>
                        <a:pt x="1823" y="116"/>
                      </a:lnTo>
                      <a:lnTo>
                        <a:pt x="1814" y="114"/>
                      </a:lnTo>
                      <a:lnTo>
                        <a:pt x="1806" y="112"/>
                      </a:lnTo>
                      <a:lnTo>
                        <a:pt x="1794" y="110"/>
                      </a:lnTo>
                      <a:lnTo>
                        <a:pt x="1789" y="110"/>
                      </a:lnTo>
                      <a:lnTo>
                        <a:pt x="1777" y="106"/>
                      </a:lnTo>
                      <a:lnTo>
                        <a:pt x="1768" y="104"/>
                      </a:lnTo>
                      <a:lnTo>
                        <a:pt x="1758" y="102"/>
                      </a:lnTo>
                      <a:lnTo>
                        <a:pt x="1749" y="101"/>
                      </a:lnTo>
                      <a:lnTo>
                        <a:pt x="1739" y="99"/>
                      </a:lnTo>
                      <a:lnTo>
                        <a:pt x="1728" y="95"/>
                      </a:lnTo>
                      <a:lnTo>
                        <a:pt x="1718" y="93"/>
                      </a:lnTo>
                      <a:lnTo>
                        <a:pt x="1709" y="93"/>
                      </a:lnTo>
                      <a:lnTo>
                        <a:pt x="1698" y="89"/>
                      </a:lnTo>
                      <a:lnTo>
                        <a:pt x="1688" y="85"/>
                      </a:lnTo>
                      <a:lnTo>
                        <a:pt x="1677" y="83"/>
                      </a:lnTo>
                      <a:lnTo>
                        <a:pt x="1667" y="82"/>
                      </a:lnTo>
                      <a:lnTo>
                        <a:pt x="1656" y="78"/>
                      </a:lnTo>
                      <a:lnTo>
                        <a:pt x="1646" y="76"/>
                      </a:lnTo>
                      <a:lnTo>
                        <a:pt x="1635" y="74"/>
                      </a:lnTo>
                      <a:lnTo>
                        <a:pt x="1625" y="72"/>
                      </a:lnTo>
                      <a:lnTo>
                        <a:pt x="1612" y="68"/>
                      </a:lnTo>
                      <a:lnTo>
                        <a:pt x="1603" y="66"/>
                      </a:lnTo>
                      <a:lnTo>
                        <a:pt x="1591" y="64"/>
                      </a:lnTo>
                      <a:lnTo>
                        <a:pt x="1580" y="61"/>
                      </a:lnTo>
                      <a:lnTo>
                        <a:pt x="1566" y="57"/>
                      </a:lnTo>
                      <a:lnTo>
                        <a:pt x="1557" y="55"/>
                      </a:lnTo>
                      <a:lnTo>
                        <a:pt x="1545" y="53"/>
                      </a:lnTo>
                      <a:lnTo>
                        <a:pt x="1534" y="49"/>
                      </a:lnTo>
                      <a:lnTo>
                        <a:pt x="1521" y="45"/>
                      </a:lnTo>
                      <a:lnTo>
                        <a:pt x="1511" y="44"/>
                      </a:lnTo>
                      <a:lnTo>
                        <a:pt x="1500" y="42"/>
                      </a:lnTo>
                      <a:lnTo>
                        <a:pt x="1488" y="40"/>
                      </a:lnTo>
                      <a:lnTo>
                        <a:pt x="1477" y="36"/>
                      </a:lnTo>
                      <a:lnTo>
                        <a:pt x="1466" y="34"/>
                      </a:lnTo>
                      <a:lnTo>
                        <a:pt x="1454" y="32"/>
                      </a:lnTo>
                      <a:lnTo>
                        <a:pt x="1445" y="30"/>
                      </a:lnTo>
                      <a:lnTo>
                        <a:pt x="1431" y="26"/>
                      </a:lnTo>
                      <a:lnTo>
                        <a:pt x="1420" y="25"/>
                      </a:lnTo>
                      <a:lnTo>
                        <a:pt x="1409" y="23"/>
                      </a:lnTo>
                      <a:lnTo>
                        <a:pt x="1399" y="21"/>
                      </a:lnTo>
                      <a:lnTo>
                        <a:pt x="1388" y="19"/>
                      </a:lnTo>
                      <a:lnTo>
                        <a:pt x="1376" y="17"/>
                      </a:lnTo>
                      <a:lnTo>
                        <a:pt x="1365" y="15"/>
                      </a:lnTo>
                      <a:lnTo>
                        <a:pt x="1353" y="13"/>
                      </a:lnTo>
                      <a:lnTo>
                        <a:pt x="1342" y="11"/>
                      </a:lnTo>
                      <a:lnTo>
                        <a:pt x="1333" y="9"/>
                      </a:lnTo>
                      <a:lnTo>
                        <a:pt x="1321" y="7"/>
                      </a:lnTo>
                      <a:lnTo>
                        <a:pt x="1310" y="7"/>
                      </a:lnTo>
                      <a:lnTo>
                        <a:pt x="1298" y="6"/>
                      </a:lnTo>
                      <a:lnTo>
                        <a:pt x="1289" y="4"/>
                      </a:lnTo>
                      <a:lnTo>
                        <a:pt x="1279" y="4"/>
                      </a:lnTo>
                      <a:lnTo>
                        <a:pt x="1268" y="4"/>
                      </a:lnTo>
                      <a:lnTo>
                        <a:pt x="1258" y="4"/>
                      </a:lnTo>
                      <a:lnTo>
                        <a:pt x="1247" y="2"/>
                      </a:lnTo>
                      <a:lnTo>
                        <a:pt x="1238" y="2"/>
                      </a:lnTo>
                      <a:lnTo>
                        <a:pt x="1226" y="2"/>
                      </a:lnTo>
                      <a:lnTo>
                        <a:pt x="1217" y="0"/>
                      </a:lnTo>
                      <a:lnTo>
                        <a:pt x="1205" y="0"/>
                      </a:lnTo>
                      <a:lnTo>
                        <a:pt x="1196" y="2"/>
                      </a:lnTo>
                      <a:lnTo>
                        <a:pt x="1186" y="4"/>
                      </a:lnTo>
                      <a:lnTo>
                        <a:pt x="1175" y="4"/>
                      </a:lnTo>
                      <a:lnTo>
                        <a:pt x="1165" y="4"/>
                      </a:lnTo>
                      <a:lnTo>
                        <a:pt x="1156" y="4"/>
                      </a:lnTo>
                      <a:lnTo>
                        <a:pt x="1146" y="7"/>
                      </a:lnTo>
                      <a:lnTo>
                        <a:pt x="1135" y="7"/>
                      </a:lnTo>
                      <a:lnTo>
                        <a:pt x="1125" y="9"/>
                      </a:lnTo>
                      <a:lnTo>
                        <a:pt x="1116" y="11"/>
                      </a:lnTo>
                      <a:lnTo>
                        <a:pt x="1108" y="15"/>
                      </a:lnTo>
                      <a:lnTo>
                        <a:pt x="1097" y="15"/>
                      </a:lnTo>
                      <a:lnTo>
                        <a:pt x="1087" y="19"/>
                      </a:lnTo>
                      <a:lnTo>
                        <a:pt x="1076" y="19"/>
                      </a:lnTo>
                      <a:lnTo>
                        <a:pt x="1068" y="23"/>
                      </a:lnTo>
                      <a:lnTo>
                        <a:pt x="1059" y="25"/>
                      </a:lnTo>
                      <a:lnTo>
                        <a:pt x="1047" y="26"/>
                      </a:lnTo>
                      <a:lnTo>
                        <a:pt x="1038" y="30"/>
                      </a:lnTo>
                      <a:lnTo>
                        <a:pt x="1030" y="34"/>
                      </a:lnTo>
                      <a:lnTo>
                        <a:pt x="1019" y="36"/>
                      </a:lnTo>
                      <a:lnTo>
                        <a:pt x="1011" y="40"/>
                      </a:lnTo>
                      <a:lnTo>
                        <a:pt x="1002" y="44"/>
                      </a:lnTo>
                      <a:lnTo>
                        <a:pt x="992" y="45"/>
                      </a:lnTo>
                      <a:lnTo>
                        <a:pt x="983" y="49"/>
                      </a:lnTo>
                      <a:lnTo>
                        <a:pt x="973" y="53"/>
                      </a:lnTo>
                      <a:lnTo>
                        <a:pt x="964" y="57"/>
                      </a:lnTo>
                      <a:lnTo>
                        <a:pt x="956" y="61"/>
                      </a:lnTo>
                      <a:lnTo>
                        <a:pt x="947" y="64"/>
                      </a:lnTo>
                      <a:lnTo>
                        <a:pt x="939" y="68"/>
                      </a:lnTo>
                      <a:lnTo>
                        <a:pt x="928" y="72"/>
                      </a:lnTo>
                      <a:lnTo>
                        <a:pt x="920" y="76"/>
                      </a:lnTo>
                      <a:lnTo>
                        <a:pt x="911" y="80"/>
                      </a:lnTo>
                      <a:lnTo>
                        <a:pt x="903" y="83"/>
                      </a:lnTo>
                      <a:lnTo>
                        <a:pt x="893" y="87"/>
                      </a:lnTo>
                      <a:lnTo>
                        <a:pt x="886" y="93"/>
                      </a:lnTo>
                      <a:lnTo>
                        <a:pt x="876" y="95"/>
                      </a:lnTo>
                      <a:lnTo>
                        <a:pt x="869" y="99"/>
                      </a:lnTo>
                      <a:lnTo>
                        <a:pt x="859" y="102"/>
                      </a:lnTo>
                      <a:lnTo>
                        <a:pt x="852" y="108"/>
                      </a:lnTo>
                      <a:lnTo>
                        <a:pt x="844" y="112"/>
                      </a:lnTo>
                      <a:lnTo>
                        <a:pt x="835" y="116"/>
                      </a:lnTo>
                      <a:lnTo>
                        <a:pt x="827" y="121"/>
                      </a:lnTo>
                      <a:lnTo>
                        <a:pt x="819" y="127"/>
                      </a:lnTo>
                      <a:lnTo>
                        <a:pt x="812" y="131"/>
                      </a:lnTo>
                      <a:lnTo>
                        <a:pt x="802" y="135"/>
                      </a:lnTo>
                      <a:lnTo>
                        <a:pt x="795" y="139"/>
                      </a:lnTo>
                      <a:lnTo>
                        <a:pt x="787" y="142"/>
                      </a:lnTo>
                      <a:lnTo>
                        <a:pt x="779" y="146"/>
                      </a:lnTo>
                      <a:lnTo>
                        <a:pt x="772" y="152"/>
                      </a:lnTo>
                      <a:lnTo>
                        <a:pt x="764" y="156"/>
                      </a:lnTo>
                      <a:lnTo>
                        <a:pt x="757" y="160"/>
                      </a:lnTo>
                      <a:lnTo>
                        <a:pt x="749" y="163"/>
                      </a:lnTo>
                      <a:lnTo>
                        <a:pt x="743" y="167"/>
                      </a:lnTo>
                      <a:lnTo>
                        <a:pt x="736" y="171"/>
                      </a:lnTo>
                      <a:lnTo>
                        <a:pt x="728" y="177"/>
                      </a:lnTo>
                      <a:lnTo>
                        <a:pt x="721" y="180"/>
                      </a:lnTo>
                      <a:lnTo>
                        <a:pt x="715" y="184"/>
                      </a:lnTo>
                      <a:lnTo>
                        <a:pt x="707" y="186"/>
                      </a:lnTo>
                      <a:lnTo>
                        <a:pt x="700" y="192"/>
                      </a:lnTo>
                      <a:lnTo>
                        <a:pt x="694" y="194"/>
                      </a:lnTo>
                      <a:lnTo>
                        <a:pt x="686" y="198"/>
                      </a:lnTo>
                      <a:lnTo>
                        <a:pt x="679" y="201"/>
                      </a:lnTo>
                      <a:lnTo>
                        <a:pt x="671" y="205"/>
                      </a:lnTo>
                      <a:lnTo>
                        <a:pt x="665" y="209"/>
                      </a:lnTo>
                      <a:lnTo>
                        <a:pt x="658" y="213"/>
                      </a:lnTo>
                      <a:lnTo>
                        <a:pt x="650" y="217"/>
                      </a:lnTo>
                      <a:lnTo>
                        <a:pt x="644" y="222"/>
                      </a:lnTo>
                      <a:lnTo>
                        <a:pt x="637" y="226"/>
                      </a:lnTo>
                      <a:lnTo>
                        <a:pt x="629" y="230"/>
                      </a:lnTo>
                      <a:lnTo>
                        <a:pt x="622" y="234"/>
                      </a:lnTo>
                      <a:lnTo>
                        <a:pt x="614" y="236"/>
                      </a:lnTo>
                      <a:lnTo>
                        <a:pt x="606" y="239"/>
                      </a:lnTo>
                      <a:lnTo>
                        <a:pt x="599" y="243"/>
                      </a:lnTo>
                      <a:lnTo>
                        <a:pt x="591" y="247"/>
                      </a:lnTo>
                      <a:lnTo>
                        <a:pt x="586" y="251"/>
                      </a:lnTo>
                      <a:lnTo>
                        <a:pt x="578" y="255"/>
                      </a:lnTo>
                      <a:lnTo>
                        <a:pt x="570" y="256"/>
                      </a:lnTo>
                      <a:lnTo>
                        <a:pt x="561" y="260"/>
                      </a:lnTo>
                      <a:lnTo>
                        <a:pt x="553" y="264"/>
                      </a:lnTo>
                      <a:lnTo>
                        <a:pt x="546" y="266"/>
                      </a:lnTo>
                      <a:lnTo>
                        <a:pt x="538" y="268"/>
                      </a:lnTo>
                      <a:lnTo>
                        <a:pt x="529" y="272"/>
                      </a:lnTo>
                      <a:lnTo>
                        <a:pt x="521" y="275"/>
                      </a:lnTo>
                      <a:lnTo>
                        <a:pt x="511" y="275"/>
                      </a:lnTo>
                      <a:lnTo>
                        <a:pt x="504" y="279"/>
                      </a:lnTo>
                      <a:lnTo>
                        <a:pt x="494" y="281"/>
                      </a:lnTo>
                      <a:lnTo>
                        <a:pt x="487" y="285"/>
                      </a:lnTo>
                      <a:lnTo>
                        <a:pt x="477" y="285"/>
                      </a:lnTo>
                      <a:lnTo>
                        <a:pt x="470" y="289"/>
                      </a:lnTo>
                      <a:lnTo>
                        <a:pt x="460" y="289"/>
                      </a:lnTo>
                      <a:lnTo>
                        <a:pt x="452" y="293"/>
                      </a:lnTo>
                      <a:lnTo>
                        <a:pt x="443" y="293"/>
                      </a:lnTo>
                      <a:lnTo>
                        <a:pt x="433" y="293"/>
                      </a:lnTo>
                      <a:lnTo>
                        <a:pt x="422" y="293"/>
                      </a:lnTo>
                      <a:lnTo>
                        <a:pt x="414" y="294"/>
                      </a:lnTo>
                      <a:lnTo>
                        <a:pt x="403" y="293"/>
                      </a:lnTo>
                      <a:lnTo>
                        <a:pt x="395" y="293"/>
                      </a:lnTo>
                      <a:lnTo>
                        <a:pt x="384" y="293"/>
                      </a:lnTo>
                      <a:lnTo>
                        <a:pt x="375" y="293"/>
                      </a:lnTo>
                      <a:lnTo>
                        <a:pt x="363" y="293"/>
                      </a:lnTo>
                      <a:lnTo>
                        <a:pt x="354" y="291"/>
                      </a:lnTo>
                      <a:lnTo>
                        <a:pt x="344" y="289"/>
                      </a:lnTo>
                      <a:lnTo>
                        <a:pt x="335" y="289"/>
                      </a:lnTo>
                      <a:lnTo>
                        <a:pt x="323" y="285"/>
                      </a:lnTo>
                      <a:lnTo>
                        <a:pt x="312" y="283"/>
                      </a:lnTo>
                      <a:lnTo>
                        <a:pt x="300" y="281"/>
                      </a:lnTo>
                      <a:lnTo>
                        <a:pt x="291" y="279"/>
                      </a:lnTo>
                      <a:lnTo>
                        <a:pt x="280" y="275"/>
                      </a:lnTo>
                      <a:lnTo>
                        <a:pt x="266" y="272"/>
                      </a:lnTo>
                      <a:lnTo>
                        <a:pt x="255" y="268"/>
                      </a:lnTo>
                      <a:lnTo>
                        <a:pt x="243" y="264"/>
                      </a:lnTo>
                      <a:lnTo>
                        <a:pt x="230" y="258"/>
                      </a:lnTo>
                      <a:lnTo>
                        <a:pt x="219" y="255"/>
                      </a:lnTo>
                      <a:lnTo>
                        <a:pt x="205" y="249"/>
                      </a:lnTo>
                      <a:lnTo>
                        <a:pt x="194" y="243"/>
                      </a:lnTo>
                      <a:lnTo>
                        <a:pt x="181" y="236"/>
                      </a:lnTo>
                      <a:lnTo>
                        <a:pt x="169" y="230"/>
                      </a:lnTo>
                      <a:lnTo>
                        <a:pt x="156" y="222"/>
                      </a:lnTo>
                      <a:lnTo>
                        <a:pt x="143" y="217"/>
                      </a:lnTo>
                      <a:lnTo>
                        <a:pt x="127" y="209"/>
                      </a:lnTo>
                      <a:lnTo>
                        <a:pt x="116" y="201"/>
                      </a:lnTo>
                      <a:lnTo>
                        <a:pt x="101" y="192"/>
                      </a:lnTo>
                      <a:lnTo>
                        <a:pt x="89" y="184"/>
                      </a:lnTo>
                      <a:lnTo>
                        <a:pt x="0" y="884"/>
                      </a:lnTo>
                      <a:lnTo>
                        <a:pt x="23" y="884"/>
                      </a:lnTo>
                      <a:lnTo>
                        <a:pt x="46" y="884"/>
                      </a:lnTo>
                      <a:lnTo>
                        <a:pt x="69" y="882"/>
                      </a:lnTo>
                      <a:lnTo>
                        <a:pt x="93" y="882"/>
                      </a:lnTo>
                      <a:lnTo>
                        <a:pt x="116" y="878"/>
                      </a:lnTo>
                      <a:lnTo>
                        <a:pt x="139" y="878"/>
                      </a:lnTo>
                      <a:lnTo>
                        <a:pt x="164" y="874"/>
                      </a:lnTo>
                      <a:lnTo>
                        <a:pt x="188" y="871"/>
                      </a:lnTo>
                      <a:lnTo>
                        <a:pt x="209" y="867"/>
                      </a:lnTo>
                      <a:lnTo>
                        <a:pt x="234" y="863"/>
                      </a:lnTo>
                      <a:lnTo>
                        <a:pt x="257" y="857"/>
                      </a:lnTo>
                      <a:lnTo>
                        <a:pt x="281" y="853"/>
                      </a:lnTo>
                      <a:lnTo>
                        <a:pt x="304" y="846"/>
                      </a:lnTo>
                      <a:lnTo>
                        <a:pt x="327" y="840"/>
                      </a:lnTo>
                      <a:lnTo>
                        <a:pt x="350" y="834"/>
                      </a:lnTo>
                      <a:lnTo>
                        <a:pt x="375" y="829"/>
                      </a:lnTo>
                      <a:lnTo>
                        <a:pt x="397" y="821"/>
                      </a:lnTo>
                      <a:lnTo>
                        <a:pt x="420" y="813"/>
                      </a:lnTo>
                      <a:lnTo>
                        <a:pt x="443" y="808"/>
                      </a:lnTo>
                      <a:lnTo>
                        <a:pt x="466" y="800"/>
                      </a:lnTo>
                      <a:lnTo>
                        <a:pt x="489" y="791"/>
                      </a:lnTo>
                      <a:lnTo>
                        <a:pt x="511" y="783"/>
                      </a:lnTo>
                      <a:lnTo>
                        <a:pt x="534" y="774"/>
                      </a:lnTo>
                      <a:lnTo>
                        <a:pt x="559" y="766"/>
                      </a:lnTo>
                      <a:lnTo>
                        <a:pt x="580" y="756"/>
                      </a:lnTo>
                      <a:lnTo>
                        <a:pt x="603" y="747"/>
                      </a:lnTo>
                      <a:lnTo>
                        <a:pt x="625" y="739"/>
                      </a:lnTo>
                      <a:lnTo>
                        <a:pt x="648" y="730"/>
                      </a:lnTo>
                      <a:lnTo>
                        <a:pt x="671" y="720"/>
                      </a:lnTo>
                      <a:lnTo>
                        <a:pt x="694" y="713"/>
                      </a:lnTo>
                      <a:lnTo>
                        <a:pt x="715" y="701"/>
                      </a:lnTo>
                      <a:lnTo>
                        <a:pt x="740" y="694"/>
                      </a:lnTo>
                      <a:lnTo>
                        <a:pt x="760" y="682"/>
                      </a:lnTo>
                      <a:lnTo>
                        <a:pt x="781" y="673"/>
                      </a:lnTo>
                      <a:lnTo>
                        <a:pt x="802" y="663"/>
                      </a:lnTo>
                      <a:lnTo>
                        <a:pt x="823" y="654"/>
                      </a:lnTo>
                      <a:lnTo>
                        <a:pt x="844" y="642"/>
                      </a:lnTo>
                      <a:lnTo>
                        <a:pt x="865" y="633"/>
                      </a:lnTo>
                      <a:lnTo>
                        <a:pt x="886" y="623"/>
                      </a:lnTo>
                      <a:lnTo>
                        <a:pt x="907" y="614"/>
                      </a:lnTo>
                      <a:lnTo>
                        <a:pt x="928" y="602"/>
                      </a:lnTo>
                      <a:lnTo>
                        <a:pt x="947" y="593"/>
                      </a:lnTo>
                      <a:lnTo>
                        <a:pt x="968" y="583"/>
                      </a:lnTo>
                      <a:lnTo>
                        <a:pt x="989" y="574"/>
                      </a:lnTo>
                      <a:lnTo>
                        <a:pt x="1006" y="564"/>
                      </a:lnTo>
                      <a:lnTo>
                        <a:pt x="1027" y="557"/>
                      </a:lnTo>
                      <a:lnTo>
                        <a:pt x="1046" y="545"/>
                      </a:lnTo>
                      <a:lnTo>
                        <a:pt x="1065" y="540"/>
                      </a:lnTo>
                      <a:lnTo>
                        <a:pt x="1084" y="528"/>
                      </a:lnTo>
                      <a:lnTo>
                        <a:pt x="1101" y="521"/>
                      </a:lnTo>
                      <a:lnTo>
                        <a:pt x="1120" y="513"/>
                      </a:lnTo>
                      <a:lnTo>
                        <a:pt x="1139" y="506"/>
                      </a:lnTo>
                      <a:lnTo>
                        <a:pt x="1156" y="498"/>
                      </a:lnTo>
                      <a:lnTo>
                        <a:pt x="1175" y="490"/>
                      </a:lnTo>
                      <a:lnTo>
                        <a:pt x="1192" y="483"/>
                      </a:lnTo>
                      <a:lnTo>
                        <a:pt x="1209" y="475"/>
                      </a:lnTo>
                      <a:lnTo>
                        <a:pt x="1224" y="469"/>
                      </a:lnTo>
                      <a:lnTo>
                        <a:pt x="1241" y="462"/>
                      </a:lnTo>
                      <a:lnTo>
                        <a:pt x="1257" y="456"/>
                      </a:lnTo>
                      <a:lnTo>
                        <a:pt x="1274" y="452"/>
                      </a:lnTo>
                      <a:lnTo>
                        <a:pt x="1289" y="447"/>
                      </a:lnTo>
                      <a:lnTo>
                        <a:pt x="1306" y="441"/>
                      </a:lnTo>
                      <a:lnTo>
                        <a:pt x="1321" y="437"/>
                      </a:lnTo>
                      <a:lnTo>
                        <a:pt x="1336" y="433"/>
                      </a:lnTo>
                      <a:lnTo>
                        <a:pt x="1350" y="429"/>
                      </a:lnTo>
                      <a:lnTo>
                        <a:pt x="1363" y="426"/>
                      </a:lnTo>
                      <a:lnTo>
                        <a:pt x="1378" y="422"/>
                      </a:lnTo>
                      <a:lnTo>
                        <a:pt x="1392" y="420"/>
                      </a:lnTo>
                      <a:lnTo>
                        <a:pt x="1403" y="416"/>
                      </a:lnTo>
                      <a:lnTo>
                        <a:pt x="1416" y="412"/>
                      </a:lnTo>
                      <a:lnTo>
                        <a:pt x="1428" y="409"/>
                      </a:lnTo>
                      <a:lnTo>
                        <a:pt x="1441" y="409"/>
                      </a:lnTo>
                      <a:lnTo>
                        <a:pt x="1452" y="405"/>
                      </a:lnTo>
                      <a:lnTo>
                        <a:pt x="1464" y="403"/>
                      </a:lnTo>
                      <a:lnTo>
                        <a:pt x="1475" y="401"/>
                      </a:lnTo>
                      <a:lnTo>
                        <a:pt x="1487" y="399"/>
                      </a:lnTo>
                      <a:lnTo>
                        <a:pt x="1496" y="397"/>
                      </a:lnTo>
                      <a:lnTo>
                        <a:pt x="1507" y="395"/>
                      </a:lnTo>
                      <a:lnTo>
                        <a:pt x="1519" y="395"/>
                      </a:lnTo>
                      <a:lnTo>
                        <a:pt x="1530" y="395"/>
                      </a:lnTo>
                      <a:lnTo>
                        <a:pt x="1540" y="391"/>
                      </a:lnTo>
                      <a:lnTo>
                        <a:pt x="1549" y="391"/>
                      </a:lnTo>
                      <a:lnTo>
                        <a:pt x="1559" y="390"/>
                      </a:lnTo>
                      <a:lnTo>
                        <a:pt x="1568" y="390"/>
                      </a:lnTo>
                      <a:lnTo>
                        <a:pt x="1576" y="388"/>
                      </a:lnTo>
                      <a:lnTo>
                        <a:pt x="1585" y="388"/>
                      </a:lnTo>
                      <a:lnTo>
                        <a:pt x="1593" y="388"/>
                      </a:lnTo>
                      <a:lnTo>
                        <a:pt x="1603" y="388"/>
                      </a:lnTo>
                      <a:lnTo>
                        <a:pt x="1610" y="388"/>
                      </a:lnTo>
                      <a:lnTo>
                        <a:pt x="1620" y="388"/>
                      </a:lnTo>
                      <a:lnTo>
                        <a:pt x="1627" y="388"/>
                      </a:lnTo>
                      <a:lnTo>
                        <a:pt x="1635" y="388"/>
                      </a:lnTo>
                      <a:lnTo>
                        <a:pt x="1642" y="388"/>
                      </a:lnTo>
                      <a:lnTo>
                        <a:pt x="1650" y="390"/>
                      </a:lnTo>
                      <a:lnTo>
                        <a:pt x="1658" y="390"/>
                      </a:lnTo>
                      <a:lnTo>
                        <a:pt x="1665" y="391"/>
                      </a:lnTo>
                      <a:lnTo>
                        <a:pt x="1679" y="391"/>
                      </a:lnTo>
                      <a:lnTo>
                        <a:pt x="1692" y="391"/>
                      </a:lnTo>
                      <a:lnTo>
                        <a:pt x="1698" y="391"/>
                      </a:lnTo>
                      <a:lnTo>
                        <a:pt x="1705" y="391"/>
                      </a:lnTo>
                      <a:lnTo>
                        <a:pt x="1711" y="393"/>
                      </a:lnTo>
                      <a:lnTo>
                        <a:pt x="1718" y="395"/>
                      </a:lnTo>
                      <a:lnTo>
                        <a:pt x="1730" y="395"/>
                      </a:lnTo>
                      <a:lnTo>
                        <a:pt x="1743" y="399"/>
                      </a:lnTo>
                      <a:lnTo>
                        <a:pt x="1753" y="399"/>
                      </a:lnTo>
                      <a:lnTo>
                        <a:pt x="1766" y="403"/>
                      </a:lnTo>
                      <a:lnTo>
                        <a:pt x="1775" y="405"/>
                      </a:lnTo>
                      <a:lnTo>
                        <a:pt x="1787" y="407"/>
                      </a:lnTo>
                      <a:lnTo>
                        <a:pt x="1798" y="409"/>
                      </a:lnTo>
                      <a:lnTo>
                        <a:pt x="1810" y="410"/>
                      </a:lnTo>
                      <a:lnTo>
                        <a:pt x="1819" y="412"/>
                      </a:lnTo>
                      <a:lnTo>
                        <a:pt x="1831" y="414"/>
                      </a:lnTo>
                      <a:lnTo>
                        <a:pt x="1840" y="416"/>
                      </a:lnTo>
                      <a:lnTo>
                        <a:pt x="1852" y="418"/>
                      </a:lnTo>
                      <a:lnTo>
                        <a:pt x="1863" y="418"/>
                      </a:lnTo>
                      <a:lnTo>
                        <a:pt x="1874" y="418"/>
                      </a:lnTo>
                      <a:lnTo>
                        <a:pt x="1880" y="416"/>
                      </a:lnTo>
                      <a:lnTo>
                        <a:pt x="1888" y="416"/>
                      </a:lnTo>
                      <a:lnTo>
                        <a:pt x="1895" y="416"/>
                      </a:lnTo>
                      <a:lnTo>
                        <a:pt x="1903" y="416"/>
                      </a:lnTo>
                      <a:lnTo>
                        <a:pt x="1910" y="412"/>
                      </a:lnTo>
                      <a:lnTo>
                        <a:pt x="1918" y="412"/>
                      </a:lnTo>
                      <a:lnTo>
                        <a:pt x="1926" y="410"/>
                      </a:lnTo>
                      <a:lnTo>
                        <a:pt x="1935" y="409"/>
                      </a:lnTo>
                      <a:lnTo>
                        <a:pt x="1943" y="407"/>
                      </a:lnTo>
                      <a:lnTo>
                        <a:pt x="1950" y="405"/>
                      </a:lnTo>
                      <a:lnTo>
                        <a:pt x="1960" y="405"/>
                      </a:lnTo>
                      <a:lnTo>
                        <a:pt x="1969" y="403"/>
                      </a:lnTo>
                      <a:lnTo>
                        <a:pt x="1977" y="399"/>
                      </a:lnTo>
                      <a:lnTo>
                        <a:pt x="1986" y="399"/>
                      </a:lnTo>
                      <a:lnTo>
                        <a:pt x="1996" y="395"/>
                      </a:lnTo>
                      <a:lnTo>
                        <a:pt x="2005" y="393"/>
                      </a:lnTo>
                      <a:lnTo>
                        <a:pt x="2013" y="390"/>
                      </a:lnTo>
                      <a:lnTo>
                        <a:pt x="2025" y="388"/>
                      </a:lnTo>
                      <a:lnTo>
                        <a:pt x="2032" y="384"/>
                      </a:lnTo>
                      <a:lnTo>
                        <a:pt x="2042" y="384"/>
                      </a:lnTo>
                      <a:lnTo>
                        <a:pt x="2051" y="380"/>
                      </a:lnTo>
                      <a:lnTo>
                        <a:pt x="2061" y="378"/>
                      </a:lnTo>
                      <a:lnTo>
                        <a:pt x="2070" y="374"/>
                      </a:lnTo>
                      <a:lnTo>
                        <a:pt x="2080" y="372"/>
                      </a:lnTo>
                      <a:lnTo>
                        <a:pt x="2087" y="369"/>
                      </a:lnTo>
                      <a:lnTo>
                        <a:pt x="2097" y="367"/>
                      </a:lnTo>
                      <a:lnTo>
                        <a:pt x="2106" y="363"/>
                      </a:lnTo>
                      <a:lnTo>
                        <a:pt x="2116" y="361"/>
                      </a:lnTo>
                      <a:lnTo>
                        <a:pt x="2123" y="357"/>
                      </a:lnTo>
                      <a:lnTo>
                        <a:pt x="2133" y="353"/>
                      </a:lnTo>
                      <a:lnTo>
                        <a:pt x="2140" y="350"/>
                      </a:lnTo>
                      <a:lnTo>
                        <a:pt x="2150" y="348"/>
                      </a:lnTo>
                      <a:lnTo>
                        <a:pt x="2158" y="344"/>
                      </a:lnTo>
                      <a:lnTo>
                        <a:pt x="2167" y="342"/>
                      </a:lnTo>
                      <a:lnTo>
                        <a:pt x="2175" y="338"/>
                      </a:lnTo>
                      <a:lnTo>
                        <a:pt x="2184" y="334"/>
                      </a:lnTo>
                      <a:lnTo>
                        <a:pt x="2192" y="333"/>
                      </a:lnTo>
                      <a:lnTo>
                        <a:pt x="2199" y="329"/>
                      </a:lnTo>
                      <a:lnTo>
                        <a:pt x="2205" y="327"/>
                      </a:lnTo>
                      <a:lnTo>
                        <a:pt x="2213" y="325"/>
                      </a:lnTo>
                      <a:lnTo>
                        <a:pt x="2220" y="321"/>
                      </a:lnTo>
                      <a:lnTo>
                        <a:pt x="2228" y="317"/>
                      </a:lnTo>
                      <a:lnTo>
                        <a:pt x="2234" y="315"/>
                      </a:lnTo>
                      <a:lnTo>
                        <a:pt x="2241" y="314"/>
                      </a:lnTo>
                      <a:lnTo>
                        <a:pt x="2251" y="310"/>
                      </a:lnTo>
                      <a:lnTo>
                        <a:pt x="2262" y="306"/>
                      </a:lnTo>
                      <a:lnTo>
                        <a:pt x="2270" y="302"/>
                      </a:lnTo>
                      <a:lnTo>
                        <a:pt x="2279" y="300"/>
                      </a:lnTo>
                      <a:lnTo>
                        <a:pt x="2289" y="294"/>
                      </a:lnTo>
                      <a:lnTo>
                        <a:pt x="2294" y="294"/>
                      </a:lnTo>
                      <a:lnTo>
                        <a:pt x="2158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38" name="Freeform 258"/>
                <p:cNvSpPr>
                  <a:spLocks/>
                </p:cNvSpPr>
                <p:nvPr/>
              </p:nvSpPr>
              <p:spPr bwMode="auto">
                <a:xfrm>
                  <a:off x="56" y="3729"/>
                  <a:ext cx="1050" cy="128"/>
                </a:xfrm>
                <a:custGeom>
                  <a:avLst/>
                  <a:gdLst>
                    <a:gd name="T0" fmla="*/ 38 w 2100"/>
                    <a:gd name="T1" fmla="*/ 1 h 254"/>
                    <a:gd name="T2" fmla="*/ 40 w 2100"/>
                    <a:gd name="T3" fmla="*/ 1 h 254"/>
                    <a:gd name="T4" fmla="*/ 42 w 2100"/>
                    <a:gd name="T5" fmla="*/ 1 h 254"/>
                    <a:gd name="T6" fmla="*/ 44 w 2100"/>
                    <a:gd name="T7" fmla="*/ 1 h 254"/>
                    <a:gd name="T8" fmla="*/ 46 w 2100"/>
                    <a:gd name="T9" fmla="*/ 2 h 254"/>
                    <a:gd name="T10" fmla="*/ 47 w 2100"/>
                    <a:gd name="T11" fmla="*/ 2 h 254"/>
                    <a:gd name="T12" fmla="*/ 49 w 2100"/>
                    <a:gd name="T13" fmla="*/ 2 h 254"/>
                    <a:gd name="T14" fmla="*/ 51 w 2100"/>
                    <a:gd name="T15" fmla="*/ 2 h 254"/>
                    <a:gd name="T16" fmla="*/ 53 w 2100"/>
                    <a:gd name="T17" fmla="*/ 3 h 254"/>
                    <a:gd name="T18" fmla="*/ 56 w 2100"/>
                    <a:gd name="T19" fmla="*/ 3 h 254"/>
                    <a:gd name="T20" fmla="*/ 58 w 2100"/>
                    <a:gd name="T21" fmla="*/ 3 h 254"/>
                    <a:gd name="T22" fmla="*/ 61 w 2100"/>
                    <a:gd name="T23" fmla="*/ 3 h 254"/>
                    <a:gd name="T24" fmla="*/ 63 w 2100"/>
                    <a:gd name="T25" fmla="*/ 2 h 254"/>
                    <a:gd name="T26" fmla="*/ 66 w 2100"/>
                    <a:gd name="T27" fmla="*/ 2 h 254"/>
                    <a:gd name="T28" fmla="*/ 64 w 2100"/>
                    <a:gd name="T29" fmla="*/ 3 h 254"/>
                    <a:gd name="T30" fmla="*/ 62 w 2100"/>
                    <a:gd name="T31" fmla="*/ 3 h 254"/>
                    <a:gd name="T32" fmla="*/ 60 w 2100"/>
                    <a:gd name="T33" fmla="*/ 3 h 254"/>
                    <a:gd name="T34" fmla="*/ 58 w 2100"/>
                    <a:gd name="T35" fmla="*/ 3 h 254"/>
                    <a:gd name="T36" fmla="*/ 56 w 2100"/>
                    <a:gd name="T37" fmla="*/ 3 h 254"/>
                    <a:gd name="T38" fmla="*/ 54 w 2100"/>
                    <a:gd name="T39" fmla="*/ 3 h 254"/>
                    <a:gd name="T40" fmla="*/ 52 w 2100"/>
                    <a:gd name="T41" fmla="*/ 3 h 254"/>
                    <a:gd name="T42" fmla="*/ 50 w 2100"/>
                    <a:gd name="T43" fmla="*/ 3 h 254"/>
                    <a:gd name="T44" fmla="*/ 47 w 2100"/>
                    <a:gd name="T45" fmla="*/ 2 h 254"/>
                    <a:gd name="T46" fmla="*/ 45 w 2100"/>
                    <a:gd name="T47" fmla="*/ 2 h 254"/>
                    <a:gd name="T48" fmla="*/ 42 w 2100"/>
                    <a:gd name="T49" fmla="*/ 1 h 254"/>
                    <a:gd name="T50" fmla="*/ 39 w 2100"/>
                    <a:gd name="T51" fmla="*/ 1 h 254"/>
                    <a:gd name="T52" fmla="*/ 36 w 2100"/>
                    <a:gd name="T53" fmla="*/ 1 h 254"/>
                    <a:gd name="T54" fmla="*/ 33 w 2100"/>
                    <a:gd name="T55" fmla="*/ 1 h 254"/>
                    <a:gd name="T56" fmla="*/ 30 w 2100"/>
                    <a:gd name="T57" fmla="*/ 2 h 254"/>
                    <a:gd name="T58" fmla="*/ 28 w 2100"/>
                    <a:gd name="T59" fmla="*/ 2 h 254"/>
                    <a:gd name="T60" fmla="*/ 26 w 2100"/>
                    <a:gd name="T61" fmla="*/ 3 h 254"/>
                    <a:gd name="T62" fmla="*/ 23 w 2100"/>
                    <a:gd name="T63" fmla="*/ 4 h 254"/>
                    <a:gd name="T64" fmla="*/ 21 w 2100"/>
                    <a:gd name="T65" fmla="*/ 5 h 254"/>
                    <a:gd name="T66" fmla="*/ 19 w 2100"/>
                    <a:gd name="T67" fmla="*/ 6 h 254"/>
                    <a:gd name="T68" fmla="*/ 17 w 2100"/>
                    <a:gd name="T69" fmla="*/ 7 h 254"/>
                    <a:gd name="T70" fmla="*/ 14 w 2100"/>
                    <a:gd name="T71" fmla="*/ 8 h 254"/>
                    <a:gd name="T72" fmla="*/ 11 w 2100"/>
                    <a:gd name="T73" fmla="*/ 8 h 254"/>
                    <a:gd name="T74" fmla="*/ 9 w 2100"/>
                    <a:gd name="T75" fmla="*/ 8 h 254"/>
                    <a:gd name="T76" fmla="*/ 7 w 2100"/>
                    <a:gd name="T77" fmla="*/ 8 h 254"/>
                    <a:gd name="T78" fmla="*/ 5 w 2100"/>
                    <a:gd name="T79" fmla="*/ 8 h 254"/>
                    <a:gd name="T80" fmla="*/ 3 w 2100"/>
                    <a:gd name="T81" fmla="*/ 7 h 254"/>
                    <a:gd name="T82" fmla="*/ 2 w 2100"/>
                    <a:gd name="T83" fmla="*/ 7 h 254"/>
                    <a:gd name="T84" fmla="*/ 0 w 2100"/>
                    <a:gd name="T85" fmla="*/ 7 h 254"/>
                    <a:gd name="T86" fmla="*/ 1 w 2100"/>
                    <a:gd name="T87" fmla="*/ 6 h 254"/>
                    <a:gd name="T88" fmla="*/ 3 w 2100"/>
                    <a:gd name="T89" fmla="*/ 7 h 254"/>
                    <a:gd name="T90" fmla="*/ 5 w 2100"/>
                    <a:gd name="T91" fmla="*/ 7 h 254"/>
                    <a:gd name="T92" fmla="*/ 7 w 2100"/>
                    <a:gd name="T93" fmla="*/ 8 h 254"/>
                    <a:gd name="T94" fmla="*/ 9 w 2100"/>
                    <a:gd name="T95" fmla="*/ 8 h 254"/>
                    <a:gd name="T96" fmla="*/ 10 w 2100"/>
                    <a:gd name="T97" fmla="*/ 8 h 254"/>
                    <a:gd name="T98" fmla="*/ 13 w 2100"/>
                    <a:gd name="T99" fmla="*/ 7 h 254"/>
                    <a:gd name="T100" fmla="*/ 15 w 2100"/>
                    <a:gd name="T101" fmla="*/ 7 h 254"/>
                    <a:gd name="T102" fmla="*/ 17 w 2100"/>
                    <a:gd name="T103" fmla="*/ 6 h 254"/>
                    <a:gd name="T104" fmla="*/ 19 w 2100"/>
                    <a:gd name="T105" fmla="*/ 5 h 254"/>
                    <a:gd name="T106" fmla="*/ 21 w 2100"/>
                    <a:gd name="T107" fmla="*/ 5 h 254"/>
                    <a:gd name="T108" fmla="*/ 23 w 2100"/>
                    <a:gd name="T109" fmla="*/ 4 h 254"/>
                    <a:gd name="T110" fmla="*/ 25 w 2100"/>
                    <a:gd name="T111" fmla="*/ 3 h 254"/>
                    <a:gd name="T112" fmla="*/ 27 w 2100"/>
                    <a:gd name="T113" fmla="*/ 2 h 254"/>
                    <a:gd name="T114" fmla="*/ 29 w 2100"/>
                    <a:gd name="T115" fmla="*/ 1 h 254"/>
                    <a:gd name="T116" fmla="*/ 31 w 2100"/>
                    <a:gd name="T117" fmla="*/ 1 h 254"/>
                    <a:gd name="T118" fmla="*/ 33 w 2100"/>
                    <a:gd name="T119" fmla="*/ 1 h 254"/>
                    <a:gd name="T120" fmla="*/ 35 w 2100"/>
                    <a:gd name="T121" fmla="*/ 0 h 25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100"/>
                    <a:gd name="T184" fmla="*/ 0 h 254"/>
                    <a:gd name="T185" fmla="*/ 2100 w 2100"/>
                    <a:gd name="T186" fmla="*/ 254 h 25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100" h="254">
                      <a:moveTo>
                        <a:pt x="1173" y="2"/>
                      </a:moveTo>
                      <a:lnTo>
                        <a:pt x="1180" y="2"/>
                      </a:lnTo>
                      <a:lnTo>
                        <a:pt x="1188" y="2"/>
                      </a:lnTo>
                      <a:lnTo>
                        <a:pt x="1197" y="2"/>
                      </a:lnTo>
                      <a:lnTo>
                        <a:pt x="1205" y="2"/>
                      </a:lnTo>
                      <a:lnTo>
                        <a:pt x="1213" y="2"/>
                      </a:lnTo>
                      <a:lnTo>
                        <a:pt x="1220" y="2"/>
                      </a:lnTo>
                      <a:lnTo>
                        <a:pt x="1228" y="2"/>
                      </a:lnTo>
                      <a:lnTo>
                        <a:pt x="1237" y="2"/>
                      </a:lnTo>
                      <a:lnTo>
                        <a:pt x="1245" y="2"/>
                      </a:lnTo>
                      <a:lnTo>
                        <a:pt x="1254" y="2"/>
                      </a:lnTo>
                      <a:lnTo>
                        <a:pt x="1260" y="4"/>
                      </a:lnTo>
                      <a:lnTo>
                        <a:pt x="1270" y="4"/>
                      </a:lnTo>
                      <a:lnTo>
                        <a:pt x="1277" y="4"/>
                      </a:lnTo>
                      <a:lnTo>
                        <a:pt x="1285" y="5"/>
                      </a:lnTo>
                      <a:lnTo>
                        <a:pt x="1294" y="7"/>
                      </a:lnTo>
                      <a:lnTo>
                        <a:pt x="1302" y="9"/>
                      </a:lnTo>
                      <a:lnTo>
                        <a:pt x="1310" y="9"/>
                      </a:lnTo>
                      <a:lnTo>
                        <a:pt x="1317" y="11"/>
                      </a:lnTo>
                      <a:lnTo>
                        <a:pt x="1327" y="11"/>
                      </a:lnTo>
                      <a:lnTo>
                        <a:pt x="1334" y="13"/>
                      </a:lnTo>
                      <a:lnTo>
                        <a:pt x="1342" y="13"/>
                      </a:lnTo>
                      <a:lnTo>
                        <a:pt x="1351" y="15"/>
                      </a:lnTo>
                      <a:lnTo>
                        <a:pt x="1359" y="15"/>
                      </a:lnTo>
                      <a:lnTo>
                        <a:pt x="1369" y="19"/>
                      </a:lnTo>
                      <a:lnTo>
                        <a:pt x="1376" y="19"/>
                      </a:lnTo>
                      <a:lnTo>
                        <a:pt x="1384" y="21"/>
                      </a:lnTo>
                      <a:lnTo>
                        <a:pt x="1393" y="23"/>
                      </a:lnTo>
                      <a:lnTo>
                        <a:pt x="1401" y="24"/>
                      </a:lnTo>
                      <a:lnTo>
                        <a:pt x="1408" y="24"/>
                      </a:lnTo>
                      <a:lnTo>
                        <a:pt x="1418" y="28"/>
                      </a:lnTo>
                      <a:lnTo>
                        <a:pt x="1426" y="28"/>
                      </a:lnTo>
                      <a:lnTo>
                        <a:pt x="1435" y="32"/>
                      </a:lnTo>
                      <a:lnTo>
                        <a:pt x="1443" y="32"/>
                      </a:lnTo>
                      <a:lnTo>
                        <a:pt x="1450" y="34"/>
                      </a:lnTo>
                      <a:lnTo>
                        <a:pt x="1460" y="34"/>
                      </a:lnTo>
                      <a:lnTo>
                        <a:pt x="1467" y="36"/>
                      </a:lnTo>
                      <a:lnTo>
                        <a:pt x="1475" y="38"/>
                      </a:lnTo>
                      <a:lnTo>
                        <a:pt x="1484" y="40"/>
                      </a:lnTo>
                      <a:lnTo>
                        <a:pt x="1492" y="40"/>
                      </a:lnTo>
                      <a:lnTo>
                        <a:pt x="1502" y="43"/>
                      </a:lnTo>
                      <a:lnTo>
                        <a:pt x="1509" y="43"/>
                      </a:lnTo>
                      <a:lnTo>
                        <a:pt x="1519" y="45"/>
                      </a:lnTo>
                      <a:lnTo>
                        <a:pt x="1526" y="47"/>
                      </a:lnTo>
                      <a:lnTo>
                        <a:pt x="1536" y="49"/>
                      </a:lnTo>
                      <a:lnTo>
                        <a:pt x="1545" y="49"/>
                      </a:lnTo>
                      <a:lnTo>
                        <a:pt x="1553" y="53"/>
                      </a:lnTo>
                      <a:lnTo>
                        <a:pt x="1562" y="53"/>
                      </a:lnTo>
                      <a:lnTo>
                        <a:pt x="1572" y="57"/>
                      </a:lnTo>
                      <a:lnTo>
                        <a:pt x="1580" y="57"/>
                      </a:lnTo>
                      <a:lnTo>
                        <a:pt x="1589" y="59"/>
                      </a:lnTo>
                      <a:lnTo>
                        <a:pt x="1597" y="59"/>
                      </a:lnTo>
                      <a:lnTo>
                        <a:pt x="1606" y="61"/>
                      </a:lnTo>
                      <a:lnTo>
                        <a:pt x="1616" y="61"/>
                      </a:lnTo>
                      <a:lnTo>
                        <a:pt x="1625" y="64"/>
                      </a:lnTo>
                      <a:lnTo>
                        <a:pt x="1633" y="64"/>
                      </a:lnTo>
                      <a:lnTo>
                        <a:pt x="1644" y="66"/>
                      </a:lnTo>
                      <a:lnTo>
                        <a:pt x="1652" y="66"/>
                      </a:lnTo>
                      <a:lnTo>
                        <a:pt x="1661" y="68"/>
                      </a:lnTo>
                      <a:lnTo>
                        <a:pt x="1671" y="68"/>
                      </a:lnTo>
                      <a:lnTo>
                        <a:pt x="1680" y="72"/>
                      </a:lnTo>
                      <a:lnTo>
                        <a:pt x="1690" y="72"/>
                      </a:lnTo>
                      <a:lnTo>
                        <a:pt x="1699" y="74"/>
                      </a:lnTo>
                      <a:lnTo>
                        <a:pt x="1707" y="74"/>
                      </a:lnTo>
                      <a:lnTo>
                        <a:pt x="1718" y="76"/>
                      </a:lnTo>
                      <a:lnTo>
                        <a:pt x="1730" y="76"/>
                      </a:lnTo>
                      <a:lnTo>
                        <a:pt x="1741" y="76"/>
                      </a:lnTo>
                      <a:lnTo>
                        <a:pt x="1753" y="76"/>
                      </a:lnTo>
                      <a:lnTo>
                        <a:pt x="1762" y="78"/>
                      </a:lnTo>
                      <a:lnTo>
                        <a:pt x="1773" y="78"/>
                      </a:lnTo>
                      <a:lnTo>
                        <a:pt x="1785" y="78"/>
                      </a:lnTo>
                      <a:lnTo>
                        <a:pt x="1796" y="78"/>
                      </a:lnTo>
                      <a:lnTo>
                        <a:pt x="1808" y="78"/>
                      </a:lnTo>
                      <a:lnTo>
                        <a:pt x="1819" y="76"/>
                      </a:lnTo>
                      <a:lnTo>
                        <a:pt x="1829" y="76"/>
                      </a:lnTo>
                      <a:lnTo>
                        <a:pt x="1840" y="74"/>
                      </a:lnTo>
                      <a:lnTo>
                        <a:pt x="1851" y="74"/>
                      </a:lnTo>
                      <a:lnTo>
                        <a:pt x="1863" y="74"/>
                      </a:lnTo>
                      <a:lnTo>
                        <a:pt x="1874" y="74"/>
                      </a:lnTo>
                      <a:lnTo>
                        <a:pt x="1886" y="72"/>
                      </a:lnTo>
                      <a:lnTo>
                        <a:pt x="1899" y="72"/>
                      </a:lnTo>
                      <a:lnTo>
                        <a:pt x="1910" y="70"/>
                      </a:lnTo>
                      <a:lnTo>
                        <a:pt x="1920" y="70"/>
                      </a:lnTo>
                      <a:lnTo>
                        <a:pt x="1931" y="68"/>
                      </a:lnTo>
                      <a:lnTo>
                        <a:pt x="1944" y="68"/>
                      </a:lnTo>
                      <a:lnTo>
                        <a:pt x="1956" y="64"/>
                      </a:lnTo>
                      <a:lnTo>
                        <a:pt x="1967" y="64"/>
                      </a:lnTo>
                      <a:lnTo>
                        <a:pt x="1981" y="62"/>
                      </a:lnTo>
                      <a:lnTo>
                        <a:pt x="1994" y="61"/>
                      </a:lnTo>
                      <a:lnTo>
                        <a:pt x="2005" y="59"/>
                      </a:lnTo>
                      <a:lnTo>
                        <a:pt x="2017" y="57"/>
                      </a:lnTo>
                      <a:lnTo>
                        <a:pt x="2030" y="55"/>
                      </a:lnTo>
                      <a:lnTo>
                        <a:pt x="2043" y="53"/>
                      </a:lnTo>
                      <a:lnTo>
                        <a:pt x="2055" y="51"/>
                      </a:lnTo>
                      <a:lnTo>
                        <a:pt x="2068" y="49"/>
                      </a:lnTo>
                      <a:lnTo>
                        <a:pt x="2081" y="49"/>
                      </a:lnTo>
                      <a:lnTo>
                        <a:pt x="2095" y="47"/>
                      </a:lnTo>
                      <a:lnTo>
                        <a:pt x="2100" y="57"/>
                      </a:lnTo>
                      <a:lnTo>
                        <a:pt x="2093" y="57"/>
                      </a:lnTo>
                      <a:lnTo>
                        <a:pt x="2085" y="61"/>
                      </a:lnTo>
                      <a:lnTo>
                        <a:pt x="2078" y="61"/>
                      </a:lnTo>
                      <a:lnTo>
                        <a:pt x="2070" y="64"/>
                      </a:lnTo>
                      <a:lnTo>
                        <a:pt x="2060" y="64"/>
                      </a:lnTo>
                      <a:lnTo>
                        <a:pt x="2053" y="68"/>
                      </a:lnTo>
                      <a:lnTo>
                        <a:pt x="2043" y="68"/>
                      </a:lnTo>
                      <a:lnTo>
                        <a:pt x="2036" y="72"/>
                      </a:lnTo>
                      <a:lnTo>
                        <a:pt x="2026" y="72"/>
                      </a:lnTo>
                      <a:lnTo>
                        <a:pt x="2015" y="74"/>
                      </a:lnTo>
                      <a:lnTo>
                        <a:pt x="2005" y="76"/>
                      </a:lnTo>
                      <a:lnTo>
                        <a:pt x="1996" y="78"/>
                      </a:lnTo>
                      <a:lnTo>
                        <a:pt x="1984" y="80"/>
                      </a:lnTo>
                      <a:lnTo>
                        <a:pt x="1973" y="81"/>
                      </a:lnTo>
                      <a:lnTo>
                        <a:pt x="1964" y="83"/>
                      </a:lnTo>
                      <a:lnTo>
                        <a:pt x="1952" y="85"/>
                      </a:lnTo>
                      <a:lnTo>
                        <a:pt x="1941" y="85"/>
                      </a:lnTo>
                      <a:lnTo>
                        <a:pt x="1927" y="89"/>
                      </a:lnTo>
                      <a:lnTo>
                        <a:pt x="1916" y="89"/>
                      </a:lnTo>
                      <a:lnTo>
                        <a:pt x="1903" y="91"/>
                      </a:lnTo>
                      <a:lnTo>
                        <a:pt x="1897" y="91"/>
                      </a:lnTo>
                      <a:lnTo>
                        <a:pt x="1889" y="91"/>
                      </a:lnTo>
                      <a:lnTo>
                        <a:pt x="1882" y="91"/>
                      </a:lnTo>
                      <a:lnTo>
                        <a:pt x="1876" y="93"/>
                      </a:lnTo>
                      <a:lnTo>
                        <a:pt x="1863" y="93"/>
                      </a:lnTo>
                      <a:lnTo>
                        <a:pt x="1849" y="95"/>
                      </a:lnTo>
                      <a:lnTo>
                        <a:pt x="1842" y="95"/>
                      </a:lnTo>
                      <a:lnTo>
                        <a:pt x="1834" y="95"/>
                      </a:lnTo>
                      <a:lnTo>
                        <a:pt x="1827" y="95"/>
                      </a:lnTo>
                      <a:lnTo>
                        <a:pt x="1819" y="95"/>
                      </a:lnTo>
                      <a:lnTo>
                        <a:pt x="1811" y="95"/>
                      </a:lnTo>
                      <a:lnTo>
                        <a:pt x="1804" y="95"/>
                      </a:lnTo>
                      <a:lnTo>
                        <a:pt x="1798" y="95"/>
                      </a:lnTo>
                      <a:lnTo>
                        <a:pt x="1791" y="95"/>
                      </a:lnTo>
                      <a:lnTo>
                        <a:pt x="1781" y="95"/>
                      </a:lnTo>
                      <a:lnTo>
                        <a:pt x="1773" y="95"/>
                      </a:lnTo>
                      <a:lnTo>
                        <a:pt x="1766" y="95"/>
                      </a:lnTo>
                      <a:lnTo>
                        <a:pt x="1758" y="95"/>
                      </a:lnTo>
                      <a:lnTo>
                        <a:pt x="1751" y="95"/>
                      </a:lnTo>
                      <a:lnTo>
                        <a:pt x="1743" y="95"/>
                      </a:lnTo>
                      <a:lnTo>
                        <a:pt x="1733" y="95"/>
                      </a:lnTo>
                      <a:lnTo>
                        <a:pt x="1728" y="95"/>
                      </a:lnTo>
                      <a:lnTo>
                        <a:pt x="1716" y="95"/>
                      </a:lnTo>
                      <a:lnTo>
                        <a:pt x="1709" y="93"/>
                      </a:lnTo>
                      <a:lnTo>
                        <a:pt x="1699" y="93"/>
                      </a:lnTo>
                      <a:lnTo>
                        <a:pt x="1690" y="93"/>
                      </a:lnTo>
                      <a:lnTo>
                        <a:pt x="1680" y="89"/>
                      </a:lnTo>
                      <a:lnTo>
                        <a:pt x="1671" y="89"/>
                      </a:lnTo>
                      <a:lnTo>
                        <a:pt x="1661" y="87"/>
                      </a:lnTo>
                      <a:lnTo>
                        <a:pt x="1652" y="87"/>
                      </a:lnTo>
                      <a:lnTo>
                        <a:pt x="1640" y="85"/>
                      </a:lnTo>
                      <a:lnTo>
                        <a:pt x="1631" y="81"/>
                      </a:lnTo>
                      <a:lnTo>
                        <a:pt x="1619" y="80"/>
                      </a:lnTo>
                      <a:lnTo>
                        <a:pt x="1610" y="78"/>
                      </a:lnTo>
                      <a:lnTo>
                        <a:pt x="1599" y="76"/>
                      </a:lnTo>
                      <a:lnTo>
                        <a:pt x="1587" y="74"/>
                      </a:lnTo>
                      <a:lnTo>
                        <a:pt x="1578" y="72"/>
                      </a:lnTo>
                      <a:lnTo>
                        <a:pt x="1566" y="72"/>
                      </a:lnTo>
                      <a:lnTo>
                        <a:pt x="1555" y="68"/>
                      </a:lnTo>
                      <a:lnTo>
                        <a:pt x="1543" y="64"/>
                      </a:lnTo>
                      <a:lnTo>
                        <a:pt x="1530" y="62"/>
                      </a:lnTo>
                      <a:lnTo>
                        <a:pt x="1521" y="61"/>
                      </a:lnTo>
                      <a:lnTo>
                        <a:pt x="1507" y="57"/>
                      </a:lnTo>
                      <a:lnTo>
                        <a:pt x="1496" y="55"/>
                      </a:lnTo>
                      <a:lnTo>
                        <a:pt x="1484" y="53"/>
                      </a:lnTo>
                      <a:lnTo>
                        <a:pt x="1473" y="51"/>
                      </a:lnTo>
                      <a:lnTo>
                        <a:pt x="1460" y="47"/>
                      </a:lnTo>
                      <a:lnTo>
                        <a:pt x="1446" y="45"/>
                      </a:lnTo>
                      <a:lnTo>
                        <a:pt x="1435" y="43"/>
                      </a:lnTo>
                      <a:lnTo>
                        <a:pt x="1422" y="40"/>
                      </a:lnTo>
                      <a:lnTo>
                        <a:pt x="1408" y="38"/>
                      </a:lnTo>
                      <a:lnTo>
                        <a:pt x="1397" y="36"/>
                      </a:lnTo>
                      <a:lnTo>
                        <a:pt x="1384" y="34"/>
                      </a:lnTo>
                      <a:lnTo>
                        <a:pt x="1372" y="32"/>
                      </a:lnTo>
                      <a:lnTo>
                        <a:pt x="1359" y="28"/>
                      </a:lnTo>
                      <a:lnTo>
                        <a:pt x="1346" y="28"/>
                      </a:lnTo>
                      <a:lnTo>
                        <a:pt x="1332" y="24"/>
                      </a:lnTo>
                      <a:lnTo>
                        <a:pt x="1321" y="23"/>
                      </a:lnTo>
                      <a:lnTo>
                        <a:pt x="1306" y="21"/>
                      </a:lnTo>
                      <a:lnTo>
                        <a:pt x="1292" y="19"/>
                      </a:lnTo>
                      <a:lnTo>
                        <a:pt x="1279" y="17"/>
                      </a:lnTo>
                      <a:lnTo>
                        <a:pt x="1268" y="17"/>
                      </a:lnTo>
                      <a:lnTo>
                        <a:pt x="1254" y="15"/>
                      </a:lnTo>
                      <a:lnTo>
                        <a:pt x="1239" y="13"/>
                      </a:lnTo>
                      <a:lnTo>
                        <a:pt x="1226" y="11"/>
                      </a:lnTo>
                      <a:lnTo>
                        <a:pt x="1215" y="11"/>
                      </a:lnTo>
                      <a:lnTo>
                        <a:pt x="1201" y="11"/>
                      </a:lnTo>
                      <a:lnTo>
                        <a:pt x="1188" y="11"/>
                      </a:lnTo>
                      <a:lnTo>
                        <a:pt x="1175" y="11"/>
                      </a:lnTo>
                      <a:lnTo>
                        <a:pt x="1161" y="11"/>
                      </a:lnTo>
                      <a:lnTo>
                        <a:pt x="1148" y="11"/>
                      </a:lnTo>
                      <a:lnTo>
                        <a:pt x="1135" y="11"/>
                      </a:lnTo>
                      <a:lnTo>
                        <a:pt x="1121" y="11"/>
                      </a:lnTo>
                      <a:lnTo>
                        <a:pt x="1110" y="13"/>
                      </a:lnTo>
                      <a:lnTo>
                        <a:pt x="1095" y="13"/>
                      </a:lnTo>
                      <a:lnTo>
                        <a:pt x="1083" y="15"/>
                      </a:lnTo>
                      <a:lnTo>
                        <a:pt x="1070" y="17"/>
                      </a:lnTo>
                      <a:lnTo>
                        <a:pt x="1057" y="19"/>
                      </a:lnTo>
                      <a:lnTo>
                        <a:pt x="1043" y="21"/>
                      </a:lnTo>
                      <a:lnTo>
                        <a:pt x="1032" y="23"/>
                      </a:lnTo>
                      <a:lnTo>
                        <a:pt x="1019" y="24"/>
                      </a:lnTo>
                      <a:lnTo>
                        <a:pt x="1005" y="28"/>
                      </a:lnTo>
                      <a:lnTo>
                        <a:pt x="992" y="32"/>
                      </a:lnTo>
                      <a:lnTo>
                        <a:pt x="981" y="36"/>
                      </a:lnTo>
                      <a:lnTo>
                        <a:pt x="967" y="40"/>
                      </a:lnTo>
                      <a:lnTo>
                        <a:pt x="956" y="43"/>
                      </a:lnTo>
                      <a:lnTo>
                        <a:pt x="945" y="47"/>
                      </a:lnTo>
                      <a:lnTo>
                        <a:pt x="933" y="49"/>
                      </a:lnTo>
                      <a:lnTo>
                        <a:pt x="922" y="53"/>
                      </a:lnTo>
                      <a:lnTo>
                        <a:pt x="910" y="57"/>
                      </a:lnTo>
                      <a:lnTo>
                        <a:pt x="899" y="61"/>
                      </a:lnTo>
                      <a:lnTo>
                        <a:pt x="888" y="64"/>
                      </a:lnTo>
                      <a:lnTo>
                        <a:pt x="878" y="68"/>
                      </a:lnTo>
                      <a:lnTo>
                        <a:pt x="867" y="74"/>
                      </a:lnTo>
                      <a:lnTo>
                        <a:pt x="855" y="78"/>
                      </a:lnTo>
                      <a:lnTo>
                        <a:pt x="844" y="81"/>
                      </a:lnTo>
                      <a:lnTo>
                        <a:pt x="832" y="85"/>
                      </a:lnTo>
                      <a:lnTo>
                        <a:pt x="823" y="89"/>
                      </a:lnTo>
                      <a:lnTo>
                        <a:pt x="812" y="93"/>
                      </a:lnTo>
                      <a:lnTo>
                        <a:pt x="802" y="99"/>
                      </a:lnTo>
                      <a:lnTo>
                        <a:pt x="791" y="102"/>
                      </a:lnTo>
                      <a:lnTo>
                        <a:pt x="781" y="106"/>
                      </a:lnTo>
                      <a:lnTo>
                        <a:pt x="770" y="110"/>
                      </a:lnTo>
                      <a:lnTo>
                        <a:pt x="758" y="114"/>
                      </a:lnTo>
                      <a:lnTo>
                        <a:pt x="749" y="120"/>
                      </a:lnTo>
                      <a:lnTo>
                        <a:pt x="739" y="123"/>
                      </a:lnTo>
                      <a:lnTo>
                        <a:pt x="728" y="127"/>
                      </a:lnTo>
                      <a:lnTo>
                        <a:pt x="717" y="131"/>
                      </a:lnTo>
                      <a:lnTo>
                        <a:pt x="707" y="137"/>
                      </a:lnTo>
                      <a:lnTo>
                        <a:pt x="698" y="142"/>
                      </a:lnTo>
                      <a:lnTo>
                        <a:pt x="686" y="144"/>
                      </a:lnTo>
                      <a:lnTo>
                        <a:pt x="675" y="148"/>
                      </a:lnTo>
                      <a:lnTo>
                        <a:pt x="665" y="154"/>
                      </a:lnTo>
                      <a:lnTo>
                        <a:pt x="656" y="159"/>
                      </a:lnTo>
                      <a:lnTo>
                        <a:pt x="644" y="163"/>
                      </a:lnTo>
                      <a:lnTo>
                        <a:pt x="633" y="165"/>
                      </a:lnTo>
                      <a:lnTo>
                        <a:pt x="623" y="171"/>
                      </a:lnTo>
                      <a:lnTo>
                        <a:pt x="614" y="177"/>
                      </a:lnTo>
                      <a:lnTo>
                        <a:pt x="602" y="180"/>
                      </a:lnTo>
                      <a:lnTo>
                        <a:pt x="591" y="184"/>
                      </a:lnTo>
                      <a:lnTo>
                        <a:pt x="580" y="188"/>
                      </a:lnTo>
                      <a:lnTo>
                        <a:pt x="568" y="190"/>
                      </a:lnTo>
                      <a:lnTo>
                        <a:pt x="559" y="194"/>
                      </a:lnTo>
                      <a:lnTo>
                        <a:pt x="547" y="197"/>
                      </a:lnTo>
                      <a:lnTo>
                        <a:pt x="536" y="201"/>
                      </a:lnTo>
                      <a:lnTo>
                        <a:pt x="526" y="205"/>
                      </a:lnTo>
                      <a:lnTo>
                        <a:pt x="513" y="209"/>
                      </a:lnTo>
                      <a:lnTo>
                        <a:pt x="502" y="213"/>
                      </a:lnTo>
                      <a:lnTo>
                        <a:pt x="492" y="215"/>
                      </a:lnTo>
                      <a:lnTo>
                        <a:pt x="481" y="218"/>
                      </a:lnTo>
                      <a:lnTo>
                        <a:pt x="469" y="220"/>
                      </a:lnTo>
                      <a:lnTo>
                        <a:pt x="458" y="224"/>
                      </a:lnTo>
                      <a:lnTo>
                        <a:pt x="447" y="226"/>
                      </a:lnTo>
                      <a:lnTo>
                        <a:pt x="435" y="230"/>
                      </a:lnTo>
                      <a:lnTo>
                        <a:pt x="424" y="232"/>
                      </a:lnTo>
                      <a:lnTo>
                        <a:pt x="410" y="234"/>
                      </a:lnTo>
                      <a:lnTo>
                        <a:pt x="399" y="235"/>
                      </a:lnTo>
                      <a:lnTo>
                        <a:pt x="388" y="239"/>
                      </a:lnTo>
                      <a:lnTo>
                        <a:pt x="376" y="239"/>
                      </a:lnTo>
                      <a:lnTo>
                        <a:pt x="365" y="243"/>
                      </a:lnTo>
                      <a:lnTo>
                        <a:pt x="352" y="245"/>
                      </a:lnTo>
                      <a:lnTo>
                        <a:pt x="340" y="247"/>
                      </a:lnTo>
                      <a:lnTo>
                        <a:pt x="327" y="247"/>
                      </a:lnTo>
                      <a:lnTo>
                        <a:pt x="315" y="249"/>
                      </a:lnTo>
                      <a:lnTo>
                        <a:pt x="302" y="251"/>
                      </a:lnTo>
                      <a:lnTo>
                        <a:pt x="291" y="251"/>
                      </a:lnTo>
                      <a:lnTo>
                        <a:pt x="277" y="251"/>
                      </a:lnTo>
                      <a:lnTo>
                        <a:pt x="264" y="253"/>
                      </a:lnTo>
                      <a:lnTo>
                        <a:pt x="253" y="253"/>
                      </a:lnTo>
                      <a:lnTo>
                        <a:pt x="239" y="254"/>
                      </a:lnTo>
                      <a:lnTo>
                        <a:pt x="232" y="253"/>
                      </a:lnTo>
                      <a:lnTo>
                        <a:pt x="224" y="253"/>
                      </a:lnTo>
                      <a:lnTo>
                        <a:pt x="217" y="251"/>
                      </a:lnTo>
                      <a:lnTo>
                        <a:pt x="209" y="251"/>
                      </a:lnTo>
                      <a:lnTo>
                        <a:pt x="201" y="249"/>
                      </a:lnTo>
                      <a:lnTo>
                        <a:pt x="194" y="247"/>
                      </a:lnTo>
                      <a:lnTo>
                        <a:pt x="186" y="247"/>
                      </a:lnTo>
                      <a:lnTo>
                        <a:pt x="179" y="245"/>
                      </a:lnTo>
                      <a:lnTo>
                        <a:pt x="173" y="243"/>
                      </a:lnTo>
                      <a:lnTo>
                        <a:pt x="165" y="241"/>
                      </a:lnTo>
                      <a:lnTo>
                        <a:pt x="158" y="239"/>
                      </a:lnTo>
                      <a:lnTo>
                        <a:pt x="150" y="237"/>
                      </a:lnTo>
                      <a:lnTo>
                        <a:pt x="142" y="235"/>
                      </a:lnTo>
                      <a:lnTo>
                        <a:pt x="135" y="234"/>
                      </a:lnTo>
                      <a:lnTo>
                        <a:pt x="127" y="230"/>
                      </a:lnTo>
                      <a:lnTo>
                        <a:pt x="122" y="230"/>
                      </a:lnTo>
                      <a:lnTo>
                        <a:pt x="114" y="226"/>
                      </a:lnTo>
                      <a:lnTo>
                        <a:pt x="106" y="224"/>
                      </a:lnTo>
                      <a:lnTo>
                        <a:pt x="99" y="220"/>
                      </a:lnTo>
                      <a:lnTo>
                        <a:pt x="91" y="218"/>
                      </a:lnTo>
                      <a:lnTo>
                        <a:pt x="85" y="216"/>
                      </a:lnTo>
                      <a:lnTo>
                        <a:pt x="78" y="215"/>
                      </a:lnTo>
                      <a:lnTo>
                        <a:pt x="70" y="213"/>
                      </a:lnTo>
                      <a:lnTo>
                        <a:pt x="63" y="213"/>
                      </a:lnTo>
                      <a:lnTo>
                        <a:pt x="55" y="209"/>
                      </a:lnTo>
                      <a:lnTo>
                        <a:pt x="47" y="209"/>
                      </a:lnTo>
                      <a:lnTo>
                        <a:pt x="40" y="207"/>
                      </a:lnTo>
                      <a:lnTo>
                        <a:pt x="32" y="207"/>
                      </a:lnTo>
                      <a:lnTo>
                        <a:pt x="25" y="205"/>
                      </a:lnTo>
                      <a:lnTo>
                        <a:pt x="19" y="205"/>
                      </a:lnTo>
                      <a:lnTo>
                        <a:pt x="11" y="205"/>
                      </a:lnTo>
                      <a:lnTo>
                        <a:pt x="4" y="205"/>
                      </a:lnTo>
                      <a:lnTo>
                        <a:pt x="0" y="201"/>
                      </a:lnTo>
                      <a:lnTo>
                        <a:pt x="0" y="194"/>
                      </a:lnTo>
                      <a:lnTo>
                        <a:pt x="2" y="188"/>
                      </a:lnTo>
                      <a:lnTo>
                        <a:pt x="4" y="184"/>
                      </a:lnTo>
                      <a:lnTo>
                        <a:pt x="11" y="184"/>
                      </a:lnTo>
                      <a:lnTo>
                        <a:pt x="19" y="186"/>
                      </a:lnTo>
                      <a:lnTo>
                        <a:pt x="27" y="188"/>
                      </a:lnTo>
                      <a:lnTo>
                        <a:pt x="36" y="190"/>
                      </a:lnTo>
                      <a:lnTo>
                        <a:pt x="42" y="190"/>
                      </a:lnTo>
                      <a:lnTo>
                        <a:pt x="51" y="194"/>
                      </a:lnTo>
                      <a:lnTo>
                        <a:pt x="61" y="194"/>
                      </a:lnTo>
                      <a:lnTo>
                        <a:pt x="68" y="197"/>
                      </a:lnTo>
                      <a:lnTo>
                        <a:pt x="76" y="199"/>
                      </a:lnTo>
                      <a:lnTo>
                        <a:pt x="84" y="201"/>
                      </a:lnTo>
                      <a:lnTo>
                        <a:pt x="91" y="203"/>
                      </a:lnTo>
                      <a:lnTo>
                        <a:pt x="101" y="205"/>
                      </a:lnTo>
                      <a:lnTo>
                        <a:pt x="108" y="207"/>
                      </a:lnTo>
                      <a:lnTo>
                        <a:pt x="116" y="211"/>
                      </a:lnTo>
                      <a:lnTo>
                        <a:pt x="123" y="213"/>
                      </a:lnTo>
                      <a:lnTo>
                        <a:pt x="133" y="215"/>
                      </a:lnTo>
                      <a:lnTo>
                        <a:pt x="141" y="216"/>
                      </a:lnTo>
                      <a:lnTo>
                        <a:pt x="148" y="218"/>
                      </a:lnTo>
                      <a:lnTo>
                        <a:pt x="154" y="218"/>
                      </a:lnTo>
                      <a:lnTo>
                        <a:pt x="163" y="222"/>
                      </a:lnTo>
                      <a:lnTo>
                        <a:pt x="171" y="222"/>
                      </a:lnTo>
                      <a:lnTo>
                        <a:pt x="179" y="226"/>
                      </a:lnTo>
                      <a:lnTo>
                        <a:pt x="186" y="226"/>
                      </a:lnTo>
                      <a:lnTo>
                        <a:pt x="196" y="230"/>
                      </a:lnTo>
                      <a:lnTo>
                        <a:pt x="203" y="230"/>
                      </a:lnTo>
                      <a:lnTo>
                        <a:pt x="211" y="230"/>
                      </a:lnTo>
                      <a:lnTo>
                        <a:pt x="219" y="232"/>
                      </a:lnTo>
                      <a:lnTo>
                        <a:pt x="228" y="234"/>
                      </a:lnTo>
                      <a:lnTo>
                        <a:pt x="236" y="234"/>
                      </a:lnTo>
                      <a:lnTo>
                        <a:pt x="243" y="234"/>
                      </a:lnTo>
                      <a:lnTo>
                        <a:pt x="253" y="234"/>
                      </a:lnTo>
                      <a:lnTo>
                        <a:pt x="260" y="234"/>
                      </a:lnTo>
                      <a:lnTo>
                        <a:pt x="270" y="234"/>
                      </a:lnTo>
                      <a:lnTo>
                        <a:pt x="279" y="232"/>
                      </a:lnTo>
                      <a:lnTo>
                        <a:pt x="287" y="230"/>
                      </a:lnTo>
                      <a:lnTo>
                        <a:pt x="298" y="230"/>
                      </a:lnTo>
                      <a:lnTo>
                        <a:pt x="306" y="228"/>
                      </a:lnTo>
                      <a:lnTo>
                        <a:pt x="317" y="228"/>
                      </a:lnTo>
                      <a:lnTo>
                        <a:pt x="327" y="226"/>
                      </a:lnTo>
                      <a:lnTo>
                        <a:pt x="338" y="226"/>
                      </a:lnTo>
                      <a:lnTo>
                        <a:pt x="346" y="222"/>
                      </a:lnTo>
                      <a:lnTo>
                        <a:pt x="355" y="222"/>
                      </a:lnTo>
                      <a:lnTo>
                        <a:pt x="365" y="218"/>
                      </a:lnTo>
                      <a:lnTo>
                        <a:pt x="374" y="218"/>
                      </a:lnTo>
                      <a:lnTo>
                        <a:pt x="384" y="215"/>
                      </a:lnTo>
                      <a:lnTo>
                        <a:pt x="393" y="215"/>
                      </a:lnTo>
                      <a:lnTo>
                        <a:pt x="403" y="213"/>
                      </a:lnTo>
                      <a:lnTo>
                        <a:pt x="414" y="213"/>
                      </a:lnTo>
                      <a:lnTo>
                        <a:pt x="422" y="209"/>
                      </a:lnTo>
                      <a:lnTo>
                        <a:pt x="431" y="207"/>
                      </a:lnTo>
                      <a:lnTo>
                        <a:pt x="443" y="203"/>
                      </a:lnTo>
                      <a:lnTo>
                        <a:pt x="452" y="201"/>
                      </a:lnTo>
                      <a:lnTo>
                        <a:pt x="460" y="197"/>
                      </a:lnTo>
                      <a:lnTo>
                        <a:pt x="471" y="197"/>
                      </a:lnTo>
                      <a:lnTo>
                        <a:pt x="481" y="194"/>
                      </a:lnTo>
                      <a:lnTo>
                        <a:pt x="490" y="192"/>
                      </a:lnTo>
                      <a:lnTo>
                        <a:pt x="498" y="188"/>
                      </a:lnTo>
                      <a:lnTo>
                        <a:pt x="509" y="186"/>
                      </a:lnTo>
                      <a:lnTo>
                        <a:pt x="519" y="182"/>
                      </a:lnTo>
                      <a:lnTo>
                        <a:pt x="528" y="180"/>
                      </a:lnTo>
                      <a:lnTo>
                        <a:pt x="538" y="177"/>
                      </a:lnTo>
                      <a:lnTo>
                        <a:pt x="547" y="173"/>
                      </a:lnTo>
                      <a:lnTo>
                        <a:pt x="557" y="171"/>
                      </a:lnTo>
                      <a:lnTo>
                        <a:pt x="568" y="169"/>
                      </a:lnTo>
                      <a:lnTo>
                        <a:pt x="576" y="165"/>
                      </a:lnTo>
                      <a:lnTo>
                        <a:pt x="585" y="161"/>
                      </a:lnTo>
                      <a:lnTo>
                        <a:pt x="595" y="158"/>
                      </a:lnTo>
                      <a:lnTo>
                        <a:pt x="604" y="156"/>
                      </a:lnTo>
                      <a:lnTo>
                        <a:pt x="614" y="152"/>
                      </a:lnTo>
                      <a:lnTo>
                        <a:pt x="623" y="148"/>
                      </a:lnTo>
                      <a:lnTo>
                        <a:pt x="633" y="144"/>
                      </a:lnTo>
                      <a:lnTo>
                        <a:pt x="642" y="142"/>
                      </a:lnTo>
                      <a:lnTo>
                        <a:pt x="650" y="139"/>
                      </a:lnTo>
                      <a:lnTo>
                        <a:pt x="660" y="135"/>
                      </a:lnTo>
                      <a:lnTo>
                        <a:pt x="669" y="131"/>
                      </a:lnTo>
                      <a:lnTo>
                        <a:pt x="679" y="127"/>
                      </a:lnTo>
                      <a:lnTo>
                        <a:pt x="688" y="123"/>
                      </a:lnTo>
                      <a:lnTo>
                        <a:pt x="698" y="120"/>
                      </a:lnTo>
                      <a:lnTo>
                        <a:pt x="707" y="116"/>
                      </a:lnTo>
                      <a:lnTo>
                        <a:pt x="717" y="114"/>
                      </a:lnTo>
                      <a:lnTo>
                        <a:pt x="726" y="108"/>
                      </a:lnTo>
                      <a:lnTo>
                        <a:pt x="734" y="104"/>
                      </a:lnTo>
                      <a:lnTo>
                        <a:pt x="743" y="100"/>
                      </a:lnTo>
                      <a:lnTo>
                        <a:pt x="753" y="97"/>
                      </a:lnTo>
                      <a:lnTo>
                        <a:pt x="762" y="93"/>
                      </a:lnTo>
                      <a:lnTo>
                        <a:pt x="772" y="89"/>
                      </a:lnTo>
                      <a:lnTo>
                        <a:pt x="779" y="85"/>
                      </a:lnTo>
                      <a:lnTo>
                        <a:pt x="791" y="81"/>
                      </a:lnTo>
                      <a:lnTo>
                        <a:pt x="796" y="78"/>
                      </a:lnTo>
                      <a:lnTo>
                        <a:pt x="808" y="74"/>
                      </a:lnTo>
                      <a:lnTo>
                        <a:pt x="815" y="72"/>
                      </a:lnTo>
                      <a:lnTo>
                        <a:pt x="825" y="68"/>
                      </a:lnTo>
                      <a:lnTo>
                        <a:pt x="832" y="64"/>
                      </a:lnTo>
                      <a:lnTo>
                        <a:pt x="842" y="61"/>
                      </a:lnTo>
                      <a:lnTo>
                        <a:pt x="851" y="57"/>
                      </a:lnTo>
                      <a:lnTo>
                        <a:pt x="861" y="53"/>
                      </a:lnTo>
                      <a:lnTo>
                        <a:pt x="871" y="49"/>
                      </a:lnTo>
                      <a:lnTo>
                        <a:pt x="880" y="45"/>
                      </a:lnTo>
                      <a:lnTo>
                        <a:pt x="888" y="42"/>
                      </a:lnTo>
                      <a:lnTo>
                        <a:pt x="899" y="38"/>
                      </a:lnTo>
                      <a:lnTo>
                        <a:pt x="907" y="34"/>
                      </a:lnTo>
                      <a:lnTo>
                        <a:pt x="916" y="32"/>
                      </a:lnTo>
                      <a:lnTo>
                        <a:pt x="926" y="28"/>
                      </a:lnTo>
                      <a:lnTo>
                        <a:pt x="935" y="26"/>
                      </a:lnTo>
                      <a:lnTo>
                        <a:pt x="945" y="23"/>
                      </a:lnTo>
                      <a:lnTo>
                        <a:pt x="954" y="23"/>
                      </a:lnTo>
                      <a:lnTo>
                        <a:pt x="964" y="19"/>
                      </a:lnTo>
                      <a:lnTo>
                        <a:pt x="973" y="17"/>
                      </a:lnTo>
                      <a:lnTo>
                        <a:pt x="983" y="15"/>
                      </a:lnTo>
                      <a:lnTo>
                        <a:pt x="994" y="13"/>
                      </a:lnTo>
                      <a:lnTo>
                        <a:pt x="1002" y="11"/>
                      </a:lnTo>
                      <a:lnTo>
                        <a:pt x="1013" y="11"/>
                      </a:lnTo>
                      <a:lnTo>
                        <a:pt x="1023" y="7"/>
                      </a:lnTo>
                      <a:lnTo>
                        <a:pt x="1032" y="7"/>
                      </a:lnTo>
                      <a:lnTo>
                        <a:pt x="1042" y="5"/>
                      </a:lnTo>
                      <a:lnTo>
                        <a:pt x="1051" y="4"/>
                      </a:lnTo>
                      <a:lnTo>
                        <a:pt x="1061" y="4"/>
                      </a:lnTo>
                      <a:lnTo>
                        <a:pt x="1070" y="2"/>
                      </a:lnTo>
                      <a:lnTo>
                        <a:pt x="1082" y="2"/>
                      </a:lnTo>
                      <a:lnTo>
                        <a:pt x="1093" y="2"/>
                      </a:lnTo>
                      <a:lnTo>
                        <a:pt x="1102" y="2"/>
                      </a:lnTo>
                      <a:lnTo>
                        <a:pt x="1112" y="2"/>
                      </a:lnTo>
                      <a:lnTo>
                        <a:pt x="1121" y="0"/>
                      </a:lnTo>
                      <a:lnTo>
                        <a:pt x="1133" y="0"/>
                      </a:lnTo>
                      <a:lnTo>
                        <a:pt x="1142" y="0"/>
                      </a:lnTo>
                      <a:lnTo>
                        <a:pt x="1152" y="0"/>
                      </a:lnTo>
                      <a:lnTo>
                        <a:pt x="1161" y="0"/>
                      </a:lnTo>
                      <a:lnTo>
                        <a:pt x="1173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13" name="Group 259"/>
            <p:cNvGrpSpPr>
              <a:grpSpLocks/>
            </p:cNvGrpSpPr>
            <p:nvPr/>
          </p:nvGrpSpPr>
          <p:grpSpPr bwMode="auto">
            <a:xfrm>
              <a:off x="103" y="3685"/>
              <a:ext cx="528" cy="392"/>
              <a:chOff x="103" y="3685"/>
              <a:chExt cx="528" cy="392"/>
            </a:xfrm>
          </p:grpSpPr>
          <p:sp>
            <p:nvSpPr>
              <p:cNvPr id="33814" name="Freeform 260"/>
              <p:cNvSpPr>
                <a:spLocks/>
              </p:cNvSpPr>
              <p:nvPr/>
            </p:nvSpPr>
            <p:spPr bwMode="auto">
              <a:xfrm>
                <a:off x="546" y="3793"/>
                <a:ext cx="58" cy="96"/>
              </a:xfrm>
              <a:custGeom>
                <a:avLst/>
                <a:gdLst>
                  <a:gd name="T0" fmla="*/ 1 w 116"/>
                  <a:gd name="T1" fmla="*/ 0 h 192"/>
                  <a:gd name="T2" fmla="*/ 1 w 116"/>
                  <a:gd name="T3" fmla="*/ 0 h 192"/>
                  <a:gd name="T4" fmla="*/ 1 w 116"/>
                  <a:gd name="T5" fmla="*/ 1 h 192"/>
                  <a:gd name="T6" fmla="*/ 1 w 116"/>
                  <a:gd name="T7" fmla="*/ 1 h 192"/>
                  <a:gd name="T8" fmla="*/ 1 w 116"/>
                  <a:gd name="T9" fmla="*/ 1 h 192"/>
                  <a:gd name="T10" fmla="*/ 1 w 116"/>
                  <a:gd name="T11" fmla="*/ 1 h 192"/>
                  <a:gd name="T12" fmla="*/ 1 w 116"/>
                  <a:gd name="T13" fmla="*/ 2 h 192"/>
                  <a:gd name="T14" fmla="*/ 2 w 116"/>
                  <a:gd name="T15" fmla="*/ 2 h 192"/>
                  <a:gd name="T16" fmla="*/ 2 w 116"/>
                  <a:gd name="T17" fmla="*/ 2 h 192"/>
                  <a:gd name="T18" fmla="*/ 2 w 116"/>
                  <a:gd name="T19" fmla="*/ 2 h 192"/>
                  <a:gd name="T20" fmla="*/ 2 w 116"/>
                  <a:gd name="T21" fmla="*/ 3 h 192"/>
                  <a:gd name="T22" fmla="*/ 2 w 116"/>
                  <a:gd name="T23" fmla="*/ 3 h 192"/>
                  <a:gd name="T24" fmla="*/ 2 w 116"/>
                  <a:gd name="T25" fmla="*/ 3 h 192"/>
                  <a:gd name="T26" fmla="*/ 2 w 116"/>
                  <a:gd name="T27" fmla="*/ 3 h 192"/>
                  <a:gd name="T28" fmla="*/ 3 w 116"/>
                  <a:gd name="T29" fmla="*/ 3 h 192"/>
                  <a:gd name="T30" fmla="*/ 3 w 116"/>
                  <a:gd name="T31" fmla="*/ 4 h 192"/>
                  <a:gd name="T32" fmla="*/ 3 w 116"/>
                  <a:gd name="T33" fmla="*/ 4 h 192"/>
                  <a:gd name="T34" fmla="*/ 3 w 116"/>
                  <a:gd name="T35" fmla="*/ 4 h 192"/>
                  <a:gd name="T36" fmla="*/ 3 w 116"/>
                  <a:gd name="T37" fmla="*/ 4 h 192"/>
                  <a:gd name="T38" fmla="*/ 3 w 116"/>
                  <a:gd name="T39" fmla="*/ 5 h 192"/>
                  <a:gd name="T40" fmla="*/ 3 w 116"/>
                  <a:gd name="T41" fmla="*/ 5 h 192"/>
                  <a:gd name="T42" fmla="*/ 4 w 116"/>
                  <a:gd name="T43" fmla="*/ 5 h 192"/>
                  <a:gd name="T44" fmla="*/ 4 w 116"/>
                  <a:gd name="T45" fmla="*/ 6 h 192"/>
                  <a:gd name="T46" fmla="*/ 4 w 116"/>
                  <a:gd name="T47" fmla="*/ 6 h 192"/>
                  <a:gd name="T48" fmla="*/ 4 w 116"/>
                  <a:gd name="T49" fmla="*/ 6 h 192"/>
                  <a:gd name="T50" fmla="*/ 4 w 116"/>
                  <a:gd name="T51" fmla="*/ 6 h 192"/>
                  <a:gd name="T52" fmla="*/ 4 w 116"/>
                  <a:gd name="T53" fmla="*/ 6 h 192"/>
                  <a:gd name="T54" fmla="*/ 3 w 116"/>
                  <a:gd name="T55" fmla="*/ 6 h 192"/>
                  <a:gd name="T56" fmla="*/ 3 w 116"/>
                  <a:gd name="T57" fmla="*/ 5 h 192"/>
                  <a:gd name="T58" fmla="*/ 3 w 116"/>
                  <a:gd name="T59" fmla="*/ 5 h 192"/>
                  <a:gd name="T60" fmla="*/ 3 w 116"/>
                  <a:gd name="T61" fmla="*/ 5 h 192"/>
                  <a:gd name="T62" fmla="*/ 3 w 116"/>
                  <a:gd name="T63" fmla="*/ 4 h 192"/>
                  <a:gd name="T64" fmla="*/ 2 w 116"/>
                  <a:gd name="T65" fmla="*/ 4 h 192"/>
                  <a:gd name="T66" fmla="*/ 2 w 116"/>
                  <a:gd name="T67" fmla="*/ 3 h 192"/>
                  <a:gd name="T68" fmla="*/ 2 w 116"/>
                  <a:gd name="T69" fmla="*/ 3 h 192"/>
                  <a:gd name="T70" fmla="*/ 2 w 116"/>
                  <a:gd name="T71" fmla="*/ 3 h 192"/>
                  <a:gd name="T72" fmla="*/ 1 w 116"/>
                  <a:gd name="T73" fmla="*/ 2 h 192"/>
                  <a:gd name="T74" fmla="*/ 1 w 116"/>
                  <a:gd name="T75" fmla="*/ 2 h 192"/>
                  <a:gd name="T76" fmla="*/ 1 w 116"/>
                  <a:gd name="T77" fmla="*/ 2 h 192"/>
                  <a:gd name="T78" fmla="*/ 1 w 116"/>
                  <a:gd name="T79" fmla="*/ 1 h 192"/>
                  <a:gd name="T80" fmla="*/ 1 w 116"/>
                  <a:gd name="T81" fmla="*/ 1 h 192"/>
                  <a:gd name="T82" fmla="*/ 0 w 116"/>
                  <a:gd name="T83" fmla="*/ 1 h 192"/>
                  <a:gd name="T84" fmla="*/ 1 w 116"/>
                  <a:gd name="T85" fmla="*/ 0 h 192"/>
                  <a:gd name="T86" fmla="*/ 1 w 116"/>
                  <a:gd name="T87" fmla="*/ 0 h 192"/>
                  <a:gd name="T88" fmla="*/ 1 w 116"/>
                  <a:gd name="T89" fmla="*/ 0 h 1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2"/>
                  <a:gd name="T137" fmla="*/ 116 w 116"/>
                  <a:gd name="T138" fmla="*/ 192 h 1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2">
                    <a:moveTo>
                      <a:pt x="9" y="0"/>
                    </a:moveTo>
                    <a:lnTo>
                      <a:pt x="9" y="0"/>
                    </a:lnTo>
                    <a:lnTo>
                      <a:pt x="13" y="8"/>
                    </a:lnTo>
                    <a:lnTo>
                      <a:pt x="17" y="15"/>
                    </a:lnTo>
                    <a:lnTo>
                      <a:pt x="23" y="27"/>
                    </a:lnTo>
                    <a:lnTo>
                      <a:pt x="26" y="32"/>
                    </a:lnTo>
                    <a:lnTo>
                      <a:pt x="30" y="38"/>
                    </a:lnTo>
                    <a:lnTo>
                      <a:pt x="34" y="46"/>
                    </a:lnTo>
                    <a:lnTo>
                      <a:pt x="38" y="53"/>
                    </a:lnTo>
                    <a:lnTo>
                      <a:pt x="42" y="61"/>
                    </a:lnTo>
                    <a:lnTo>
                      <a:pt x="47" y="67"/>
                    </a:lnTo>
                    <a:lnTo>
                      <a:pt x="51" y="74"/>
                    </a:lnTo>
                    <a:lnTo>
                      <a:pt x="57" y="84"/>
                    </a:lnTo>
                    <a:lnTo>
                      <a:pt x="61" y="91"/>
                    </a:lnTo>
                    <a:lnTo>
                      <a:pt x="66" y="99"/>
                    </a:lnTo>
                    <a:lnTo>
                      <a:pt x="68" y="107"/>
                    </a:lnTo>
                    <a:lnTo>
                      <a:pt x="74" y="112"/>
                    </a:lnTo>
                    <a:lnTo>
                      <a:pt x="78" y="120"/>
                    </a:lnTo>
                    <a:lnTo>
                      <a:pt x="83" y="127"/>
                    </a:lnTo>
                    <a:lnTo>
                      <a:pt x="87" y="135"/>
                    </a:lnTo>
                    <a:lnTo>
                      <a:pt x="91" y="143"/>
                    </a:lnTo>
                    <a:lnTo>
                      <a:pt x="97" y="156"/>
                    </a:lnTo>
                    <a:lnTo>
                      <a:pt x="104" y="167"/>
                    </a:lnTo>
                    <a:lnTo>
                      <a:pt x="112" y="177"/>
                    </a:lnTo>
                    <a:lnTo>
                      <a:pt x="116" y="185"/>
                    </a:lnTo>
                    <a:lnTo>
                      <a:pt x="108" y="192"/>
                    </a:lnTo>
                    <a:lnTo>
                      <a:pt x="101" y="181"/>
                    </a:lnTo>
                    <a:lnTo>
                      <a:pt x="95" y="169"/>
                    </a:lnTo>
                    <a:lnTo>
                      <a:pt x="87" y="158"/>
                    </a:lnTo>
                    <a:lnTo>
                      <a:pt x="81" y="146"/>
                    </a:lnTo>
                    <a:lnTo>
                      <a:pt x="74" y="133"/>
                    </a:lnTo>
                    <a:lnTo>
                      <a:pt x="66" y="122"/>
                    </a:lnTo>
                    <a:lnTo>
                      <a:pt x="59" y="108"/>
                    </a:lnTo>
                    <a:lnTo>
                      <a:pt x="53" y="97"/>
                    </a:lnTo>
                    <a:lnTo>
                      <a:pt x="45" y="84"/>
                    </a:lnTo>
                    <a:lnTo>
                      <a:pt x="38" y="70"/>
                    </a:lnTo>
                    <a:lnTo>
                      <a:pt x="30" y="59"/>
                    </a:lnTo>
                    <a:lnTo>
                      <a:pt x="24" y="48"/>
                    </a:lnTo>
                    <a:lnTo>
                      <a:pt x="17" y="36"/>
                    </a:lnTo>
                    <a:lnTo>
                      <a:pt x="11" y="23"/>
                    </a:lnTo>
                    <a:lnTo>
                      <a:pt x="5" y="1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Freeform 261"/>
              <p:cNvSpPr>
                <a:spLocks/>
              </p:cNvSpPr>
              <p:nvPr/>
            </p:nvSpPr>
            <p:spPr bwMode="auto">
              <a:xfrm>
                <a:off x="572" y="3785"/>
                <a:ext cx="59" cy="91"/>
              </a:xfrm>
              <a:custGeom>
                <a:avLst/>
                <a:gdLst>
                  <a:gd name="T0" fmla="*/ 1 w 118"/>
                  <a:gd name="T1" fmla="*/ 0 h 183"/>
                  <a:gd name="T2" fmla="*/ 1 w 118"/>
                  <a:gd name="T3" fmla="*/ 0 h 183"/>
                  <a:gd name="T4" fmla="*/ 1 w 118"/>
                  <a:gd name="T5" fmla="*/ 0 h 183"/>
                  <a:gd name="T6" fmla="*/ 1 w 118"/>
                  <a:gd name="T7" fmla="*/ 0 h 183"/>
                  <a:gd name="T8" fmla="*/ 1 w 118"/>
                  <a:gd name="T9" fmla="*/ 0 h 183"/>
                  <a:gd name="T10" fmla="*/ 1 w 118"/>
                  <a:gd name="T11" fmla="*/ 1 h 183"/>
                  <a:gd name="T12" fmla="*/ 2 w 118"/>
                  <a:gd name="T13" fmla="*/ 1 h 183"/>
                  <a:gd name="T14" fmla="*/ 2 w 118"/>
                  <a:gd name="T15" fmla="*/ 1 h 183"/>
                  <a:gd name="T16" fmla="*/ 2 w 118"/>
                  <a:gd name="T17" fmla="*/ 1 h 183"/>
                  <a:gd name="T18" fmla="*/ 2 w 118"/>
                  <a:gd name="T19" fmla="*/ 2 h 183"/>
                  <a:gd name="T20" fmla="*/ 2 w 118"/>
                  <a:gd name="T21" fmla="*/ 2 h 183"/>
                  <a:gd name="T22" fmla="*/ 2 w 118"/>
                  <a:gd name="T23" fmla="*/ 2 h 183"/>
                  <a:gd name="T24" fmla="*/ 3 w 118"/>
                  <a:gd name="T25" fmla="*/ 2 h 183"/>
                  <a:gd name="T26" fmla="*/ 3 w 118"/>
                  <a:gd name="T27" fmla="*/ 3 h 183"/>
                  <a:gd name="T28" fmla="*/ 3 w 118"/>
                  <a:gd name="T29" fmla="*/ 3 h 183"/>
                  <a:gd name="T30" fmla="*/ 3 w 118"/>
                  <a:gd name="T31" fmla="*/ 3 h 183"/>
                  <a:gd name="T32" fmla="*/ 3 w 118"/>
                  <a:gd name="T33" fmla="*/ 3 h 183"/>
                  <a:gd name="T34" fmla="*/ 3 w 118"/>
                  <a:gd name="T35" fmla="*/ 3 h 183"/>
                  <a:gd name="T36" fmla="*/ 3 w 118"/>
                  <a:gd name="T37" fmla="*/ 4 h 183"/>
                  <a:gd name="T38" fmla="*/ 4 w 118"/>
                  <a:gd name="T39" fmla="*/ 4 h 183"/>
                  <a:gd name="T40" fmla="*/ 4 w 118"/>
                  <a:gd name="T41" fmla="*/ 4 h 183"/>
                  <a:gd name="T42" fmla="*/ 4 w 118"/>
                  <a:gd name="T43" fmla="*/ 5 h 183"/>
                  <a:gd name="T44" fmla="*/ 4 w 118"/>
                  <a:gd name="T45" fmla="*/ 5 h 183"/>
                  <a:gd name="T46" fmla="*/ 4 w 118"/>
                  <a:gd name="T47" fmla="*/ 5 h 183"/>
                  <a:gd name="T48" fmla="*/ 4 w 118"/>
                  <a:gd name="T49" fmla="*/ 5 h 183"/>
                  <a:gd name="T50" fmla="*/ 3 w 118"/>
                  <a:gd name="T51" fmla="*/ 5 h 183"/>
                  <a:gd name="T52" fmla="*/ 3 w 118"/>
                  <a:gd name="T53" fmla="*/ 4 h 183"/>
                  <a:gd name="T54" fmla="*/ 3 w 118"/>
                  <a:gd name="T55" fmla="*/ 4 h 183"/>
                  <a:gd name="T56" fmla="*/ 3 w 118"/>
                  <a:gd name="T57" fmla="*/ 3 h 183"/>
                  <a:gd name="T58" fmla="*/ 3 w 118"/>
                  <a:gd name="T59" fmla="*/ 3 h 183"/>
                  <a:gd name="T60" fmla="*/ 2 w 118"/>
                  <a:gd name="T61" fmla="*/ 3 h 183"/>
                  <a:gd name="T62" fmla="*/ 2 w 118"/>
                  <a:gd name="T63" fmla="*/ 2 h 183"/>
                  <a:gd name="T64" fmla="*/ 2 w 118"/>
                  <a:gd name="T65" fmla="*/ 2 h 183"/>
                  <a:gd name="T66" fmla="*/ 2 w 118"/>
                  <a:gd name="T67" fmla="*/ 2 h 183"/>
                  <a:gd name="T68" fmla="*/ 1 w 118"/>
                  <a:gd name="T69" fmla="*/ 1 h 183"/>
                  <a:gd name="T70" fmla="*/ 1 w 118"/>
                  <a:gd name="T71" fmla="*/ 1 h 183"/>
                  <a:gd name="T72" fmla="*/ 1 w 118"/>
                  <a:gd name="T73" fmla="*/ 1 h 183"/>
                  <a:gd name="T74" fmla="*/ 1 w 118"/>
                  <a:gd name="T75" fmla="*/ 0 h 183"/>
                  <a:gd name="T76" fmla="*/ 1 w 118"/>
                  <a:gd name="T77" fmla="*/ 0 h 183"/>
                  <a:gd name="T78" fmla="*/ 0 w 118"/>
                  <a:gd name="T79" fmla="*/ 0 h 183"/>
                  <a:gd name="T80" fmla="*/ 1 w 118"/>
                  <a:gd name="T81" fmla="*/ 0 h 183"/>
                  <a:gd name="T82" fmla="*/ 1 w 118"/>
                  <a:gd name="T83" fmla="*/ 0 h 183"/>
                  <a:gd name="T84" fmla="*/ 1 w 118"/>
                  <a:gd name="T85" fmla="*/ 0 h 18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8"/>
                  <a:gd name="T130" fmla="*/ 0 h 183"/>
                  <a:gd name="T131" fmla="*/ 118 w 118"/>
                  <a:gd name="T132" fmla="*/ 183 h 18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8" h="183">
                    <a:moveTo>
                      <a:pt x="10" y="0"/>
                    </a:moveTo>
                    <a:lnTo>
                      <a:pt x="11" y="2"/>
                    </a:lnTo>
                    <a:lnTo>
                      <a:pt x="15" y="8"/>
                    </a:lnTo>
                    <a:lnTo>
                      <a:pt x="17" y="15"/>
                    </a:lnTo>
                    <a:lnTo>
                      <a:pt x="25" y="27"/>
                    </a:lnTo>
                    <a:lnTo>
                      <a:pt x="32" y="36"/>
                    </a:lnTo>
                    <a:lnTo>
                      <a:pt x="40" y="49"/>
                    </a:lnTo>
                    <a:lnTo>
                      <a:pt x="44" y="55"/>
                    </a:lnTo>
                    <a:lnTo>
                      <a:pt x="50" y="63"/>
                    </a:lnTo>
                    <a:lnTo>
                      <a:pt x="53" y="70"/>
                    </a:lnTo>
                    <a:lnTo>
                      <a:pt x="59" y="78"/>
                    </a:lnTo>
                    <a:lnTo>
                      <a:pt x="63" y="84"/>
                    </a:lnTo>
                    <a:lnTo>
                      <a:pt x="67" y="91"/>
                    </a:lnTo>
                    <a:lnTo>
                      <a:pt x="70" y="99"/>
                    </a:lnTo>
                    <a:lnTo>
                      <a:pt x="76" y="106"/>
                    </a:lnTo>
                    <a:lnTo>
                      <a:pt x="80" y="112"/>
                    </a:lnTo>
                    <a:lnTo>
                      <a:pt x="84" y="120"/>
                    </a:lnTo>
                    <a:lnTo>
                      <a:pt x="88" y="127"/>
                    </a:lnTo>
                    <a:lnTo>
                      <a:pt x="93" y="135"/>
                    </a:lnTo>
                    <a:lnTo>
                      <a:pt x="99" y="146"/>
                    </a:lnTo>
                    <a:lnTo>
                      <a:pt x="107" y="158"/>
                    </a:lnTo>
                    <a:lnTo>
                      <a:pt x="112" y="167"/>
                    </a:lnTo>
                    <a:lnTo>
                      <a:pt x="118" y="177"/>
                    </a:lnTo>
                    <a:lnTo>
                      <a:pt x="110" y="183"/>
                    </a:lnTo>
                    <a:lnTo>
                      <a:pt x="103" y="171"/>
                    </a:lnTo>
                    <a:lnTo>
                      <a:pt x="95" y="160"/>
                    </a:lnTo>
                    <a:lnTo>
                      <a:pt x="88" y="148"/>
                    </a:lnTo>
                    <a:lnTo>
                      <a:pt x="82" y="137"/>
                    </a:lnTo>
                    <a:lnTo>
                      <a:pt x="74" y="125"/>
                    </a:lnTo>
                    <a:lnTo>
                      <a:pt x="69" y="116"/>
                    </a:lnTo>
                    <a:lnTo>
                      <a:pt x="61" y="105"/>
                    </a:lnTo>
                    <a:lnTo>
                      <a:pt x="55" y="93"/>
                    </a:lnTo>
                    <a:lnTo>
                      <a:pt x="48" y="80"/>
                    </a:lnTo>
                    <a:lnTo>
                      <a:pt x="40" y="70"/>
                    </a:lnTo>
                    <a:lnTo>
                      <a:pt x="32" y="59"/>
                    </a:lnTo>
                    <a:lnTo>
                      <a:pt x="25" y="48"/>
                    </a:lnTo>
                    <a:lnTo>
                      <a:pt x="17" y="36"/>
                    </a:lnTo>
                    <a:lnTo>
                      <a:pt x="11" y="25"/>
                    </a:lnTo>
                    <a:lnTo>
                      <a:pt x="6" y="13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Freeform 262"/>
              <p:cNvSpPr>
                <a:spLocks/>
              </p:cNvSpPr>
              <p:nvPr/>
            </p:nvSpPr>
            <p:spPr bwMode="auto">
              <a:xfrm>
                <a:off x="451" y="3685"/>
                <a:ext cx="12" cy="91"/>
              </a:xfrm>
              <a:custGeom>
                <a:avLst/>
                <a:gdLst>
                  <a:gd name="T0" fmla="*/ 1 w 22"/>
                  <a:gd name="T1" fmla="*/ 0 h 183"/>
                  <a:gd name="T2" fmla="*/ 1 w 22"/>
                  <a:gd name="T3" fmla="*/ 5 h 183"/>
                  <a:gd name="T4" fmla="*/ 0 w 22"/>
                  <a:gd name="T5" fmla="*/ 5 h 183"/>
                  <a:gd name="T6" fmla="*/ 1 w 22"/>
                  <a:gd name="T7" fmla="*/ 0 h 183"/>
                  <a:gd name="T8" fmla="*/ 1 w 22"/>
                  <a:gd name="T9" fmla="*/ 0 h 183"/>
                  <a:gd name="T10" fmla="*/ 1 w 22"/>
                  <a:gd name="T11" fmla="*/ 0 h 1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"/>
                  <a:gd name="T19" fmla="*/ 0 h 183"/>
                  <a:gd name="T20" fmla="*/ 22 w 22"/>
                  <a:gd name="T21" fmla="*/ 183 h 1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" h="183">
                    <a:moveTo>
                      <a:pt x="22" y="0"/>
                    </a:moveTo>
                    <a:lnTo>
                      <a:pt x="13" y="181"/>
                    </a:lnTo>
                    <a:lnTo>
                      <a:pt x="0" y="183"/>
                    </a:lnTo>
                    <a:lnTo>
                      <a:pt x="3" y="1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7" name="Freeform 263"/>
              <p:cNvSpPr>
                <a:spLocks/>
              </p:cNvSpPr>
              <p:nvPr/>
            </p:nvSpPr>
            <p:spPr bwMode="auto">
              <a:xfrm>
                <a:off x="523" y="3804"/>
                <a:ext cx="58" cy="96"/>
              </a:xfrm>
              <a:custGeom>
                <a:avLst/>
                <a:gdLst>
                  <a:gd name="T0" fmla="*/ 1 w 116"/>
                  <a:gd name="T1" fmla="*/ 0 h 194"/>
                  <a:gd name="T2" fmla="*/ 1 w 116"/>
                  <a:gd name="T3" fmla="*/ 0 h 194"/>
                  <a:gd name="T4" fmla="*/ 1 w 116"/>
                  <a:gd name="T5" fmla="*/ 0 h 194"/>
                  <a:gd name="T6" fmla="*/ 1 w 116"/>
                  <a:gd name="T7" fmla="*/ 0 h 194"/>
                  <a:gd name="T8" fmla="*/ 1 w 116"/>
                  <a:gd name="T9" fmla="*/ 0 h 194"/>
                  <a:gd name="T10" fmla="*/ 1 w 116"/>
                  <a:gd name="T11" fmla="*/ 1 h 194"/>
                  <a:gd name="T12" fmla="*/ 1 w 116"/>
                  <a:gd name="T13" fmla="*/ 1 h 194"/>
                  <a:gd name="T14" fmla="*/ 2 w 116"/>
                  <a:gd name="T15" fmla="*/ 1 h 194"/>
                  <a:gd name="T16" fmla="*/ 2 w 116"/>
                  <a:gd name="T17" fmla="*/ 1 h 194"/>
                  <a:gd name="T18" fmla="*/ 2 w 116"/>
                  <a:gd name="T19" fmla="*/ 1 h 194"/>
                  <a:gd name="T20" fmla="*/ 2 w 116"/>
                  <a:gd name="T21" fmla="*/ 2 h 194"/>
                  <a:gd name="T22" fmla="*/ 2 w 116"/>
                  <a:gd name="T23" fmla="*/ 2 h 194"/>
                  <a:gd name="T24" fmla="*/ 2 w 116"/>
                  <a:gd name="T25" fmla="*/ 2 h 194"/>
                  <a:gd name="T26" fmla="*/ 2 w 116"/>
                  <a:gd name="T27" fmla="*/ 2 h 194"/>
                  <a:gd name="T28" fmla="*/ 3 w 116"/>
                  <a:gd name="T29" fmla="*/ 3 h 194"/>
                  <a:gd name="T30" fmla="*/ 3 w 116"/>
                  <a:gd name="T31" fmla="*/ 3 h 194"/>
                  <a:gd name="T32" fmla="*/ 3 w 116"/>
                  <a:gd name="T33" fmla="*/ 3 h 194"/>
                  <a:gd name="T34" fmla="*/ 3 w 116"/>
                  <a:gd name="T35" fmla="*/ 3 h 194"/>
                  <a:gd name="T36" fmla="*/ 3 w 116"/>
                  <a:gd name="T37" fmla="*/ 4 h 194"/>
                  <a:gd name="T38" fmla="*/ 3 w 116"/>
                  <a:gd name="T39" fmla="*/ 4 h 194"/>
                  <a:gd name="T40" fmla="*/ 3 w 116"/>
                  <a:gd name="T41" fmla="*/ 4 h 194"/>
                  <a:gd name="T42" fmla="*/ 4 w 116"/>
                  <a:gd name="T43" fmla="*/ 4 h 194"/>
                  <a:gd name="T44" fmla="*/ 4 w 116"/>
                  <a:gd name="T45" fmla="*/ 5 h 194"/>
                  <a:gd name="T46" fmla="*/ 4 w 116"/>
                  <a:gd name="T47" fmla="*/ 5 h 194"/>
                  <a:gd name="T48" fmla="*/ 4 w 116"/>
                  <a:gd name="T49" fmla="*/ 5 h 194"/>
                  <a:gd name="T50" fmla="*/ 4 w 116"/>
                  <a:gd name="T51" fmla="*/ 6 h 194"/>
                  <a:gd name="T52" fmla="*/ 4 w 116"/>
                  <a:gd name="T53" fmla="*/ 5 h 194"/>
                  <a:gd name="T54" fmla="*/ 3 w 116"/>
                  <a:gd name="T55" fmla="*/ 5 h 194"/>
                  <a:gd name="T56" fmla="*/ 3 w 116"/>
                  <a:gd name="T57" fmla="*/ 4 h 194"/>
                  <a:gd name="T58" fmla="*/ 3 w 116"/>
                  <a:gd name="T59" fmla="*/ 4 h 194"/>
                  <a:gd name="T60" fmla="*/ 3 w 116"/>
                  <a:gd name="T61" fmla="*/ 4 h 194"/>
                  <a:gd name="T62" fmla="*/ 3 w 116"/>
                  <a:gd name="T63" fmla="*/ 3 h 194"/>
                  <a:gd name="T64" fmla="*/ 2 w 116"/>
                  <a:gd name="T65" fmla="*/ 3 h 194"/>
                  <a:gd name="T66" fmla="*/ 2 w 116"/>
                  <a:gd name="T67" fmla="*/ 3 h 194"/>
                  <a:gd name="T68" fmla="*/ 2 w 116"/>
                  <a:gd name="T69" fmla="*/ 2 h 194"/>
                  <a:gd name="T70" fmla="*/ 2 w 116"/>
                  <a:gd name="T71" fmla="*/ 2 h 194"/>
                  <a:gd name="T72" fmla="*/ 2 w 116"/>
                  <a:gd name="T73" fmla="*/ 1 h 194"/>
                  <a:gd name="T74" fmla="*/ 1 w 116"/>
                  <a:gd name="T75" fmla="*/ 1 h 194"/>
                  <a:gd name="T76" fmla="*/ 1 w 116"/>
                  <a:gd name="T77" fmla="*/ 1 h 194"/>
                  <a:gd name="T78" fmla="*/ 1 w 116"/>
                  <a:gd name="T79" fmla="*/ 0 h 194"/>
                  <a:gd name="T80" fmla="*/ 1 w 116"/>
                  <a:gd name="T81" fmla="*/ 0 h 194"/>
                  <a:gd name="T82" fmla="*/ 0 w 116"/>
                  <a:gd name="T83" fmla="*/ 0 h 194"/>
                  <a:gd name="T84" fmla="*/ 1 w 116"/>
                  <a:gd name="T85" fmla="*/ 0 h 194"/>
                  <a:gd name="T86" fmla="*/ 1 w 116"/>
                  <a:gd name="T87" fmla="*/ 0 h 194"/>
                  <a:gd name="T88" fmla="*/ 1 w 116"/>
                  <a:gd name="T89" fmla="*/ 0 h 1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4"/>
                  <a:gd name="T137" fmla="*/ 116 w 116"/>
                  <a:gd name="T138" fmla="*/ 194 h 19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4">
                    <a:moveTo>
                      <a:pt x="8" y="0"/>
                    </a:moveTo>
                    <a:lnTo>
                      <a:pt x="8" y="2"/>
                    </a:lnTo>
                    <a:lnTo>
                      <a:pt x="12" y="8"/>
                    </a:lnTo>
                    <a:lnTo>
                      <a:pt x="15" y="17"/>
                    </a:lnTo>
                    <a:lnTo>
                      <a:pt x="23" y="29"/>
                    </a:lnTo>
                    <a:lnTo>
                      <a:pt x="27" y="32"/>
                    </a:lnTo>
                    <a:lnTo>
                      <a:pt x="31" y="40"/>
                    </a:lnTo>
                    <a:lnTo>
                      <a:pt x="34" y="46"/>
                    </a:lnTo>
                    <a:lnTo>
                      <a:pt x="38" y="53"/>
                    </a:lnTo>
                    <a:lnTo>
                      <a:pt x="42" y="61"/>
                    </a:lnTo>
                    <a:lnTo>
                      <a:pt x="48" y="68"/>
                    </a:lnTo>
                    <a:lnTo>
                      <a:pt x="52" y="76"/>
                    </a:lnTo>
                    <a:lnTo>
                      <a:pt x="57" y="86"/>
                    </a:lnTo>
                    <a:lnTo>
                      <a:pt x="61" y="91"/>
                    </a:lnTo>
                    <a:lnTo>
                      <a:pt x="65" y="99"/>
                    </a:lnTo>
                    <a:lnTo>
                      <a:pt x="69" y="106"/>
                    </a:lnTo>
                    <a:lnTo>
                      <a:pt x="74" y="116"/>
                    </a:lnTo>
                    <a:lnTo>
                      <a:pt x="78" y="124"/>
                    </a:lnTo>
                    <a:lnTo>
                      <a:pt x="82" y="131"/>
                    </a:lnTo>
                    <a:lnTo>
                      <a:pt x="88" y="139"/>
                    </a:lnTo>
                    <a:lnTo>
                      <a:pt x="91" y="145"/>
                    </a:lnTo>
                    <a:lnTo>
                      <a:pt x="99" y="158"/>
                    </a:lnTo>
                    <a:lnTo>
                      <a:pt x="107" y="169"/>
                    </a:lnTo>
                    <a:lnTo>
                      <a:pt x="112" y="179"/>
                    </a:lnTo>
                    <a:lnTo>
                      <a:pt x="116" y="188"/>
                    </a:lnTo>
                    <a:lnTo>
                      <a:pt x="110" y="194"/>
                    </a:lnTo>
                    <a:lnTo>
                      <a:pt x="103" y="181"/>
                    </a:lnTo>
                    <a:lnTo>
                      <a:pt x="95" y="169"/>
                    </a:lnTo>
                    <a:lnTo>
                      <a:pt x="90" y="160"/>
                    </a:lnTo>
                    <a:lnTo>
                      <a:pt x="82" y="148"/>
                    </a:lnTo>
                    <a:lnTo>
                      <a:pt x="74" y="135"/>
                    </a:lnTo>
                    <a:lnTo>
                      <a:pt x="69" y="124"/>
                    </a:lnTo>
                    <a:lnTo>
                      <a:pt x="61" y="110"/>
                    </a:lnTo>
                    <a:lnTo>
                      <a:pt x="53" y="99"/>
                    </a:lnTo>
                    <a:lnTo>
                      <a:pt x="48" y="86"/>
                    </a:lnTo>
                    <a:lnTo>
                      <a:pt x="40" y="74"/>
                    </a:lnTo>
                    <a:lnTo>
                      <a:pt x="33" y="61"/>
                    </a:lnTo>
                    <a:lnTo>
                      <a:pt x="25" y="49"/>
                    </a:lnTo>
                    <a:lnTo>
                      <a:pt x="17" y="36"/>
                    </a:lnTo>
                    <a:lnTo>
                      <a:pt x="12" y="25"/>
                    </a:lnTo>
                    <a:lnTo>
                      <a:pt x="4" y="15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8" name="Freeform 264"/>
              <p:cNvSpPr>
                <a:spLocks/>
              </p:cNvSpPr>
              <p:nvPr/>
            </p:nvSpPr>
            <p:spPr bwMode="auto">
              <a:xfrm>
                <a:off x="499" y="3815"/>
                <a:ext cx="59" cy="96"/>
              </a:xfrm>
              <a:custGeom>
                <a:avLst/>
                <a:gdLst>
                  <a:gd name="T0" fmla="*/ 1 w 118"/>
                  <a:gd name="T1" fmla="*/ 0 h 192"/>
                  <a:gd name="T2" fmla="*/ 1 w 118"/>
                  <a:gd name="T3" fmla="*/ 1 h 192"/>
                  <a:gd name="T4" fmla="*/ 1 w 118"/>
                  <a:gd name="T5" fmla="*/ 1 h 192"/>
                  <a:gd name="T6" fmla="*/ 1 w 118"/>
                  <a:gd name="T7" fmla="*/ 1 h 192"/>
                  <a:gd name="T8" fmla="*/ 1 w 118"/>
                  <a:gd name="T9" fmla="*/ 1 h 192"/>
                  <a:gd name="T10" fmla="*/ 1 w 118"/>
                  <a:gd name="T11" fmla="*/ 2 h 192"/>
                  <a:gd name="T12" fmla="*/ 2 w 118"/>
                  <a:gd name="T13" fmla="*/ 2 h 192"/>
                  <a:gd name="T14" fmla="*/ 2 w 118"/>
                  <a:gd name="T15" fmla="*/ 2 h 192"/>
                  <a:gd name="T16" fmla="*/ 2 w 118"/>
                  <a:gd name="T17" fmla="*/ 3 h 192"/>
                  <a:gd name="T18" fmla="*/ 2 w 118"/>
                  <a:gd name="T19" fmla="*/ 3 h 192"/>
                  <a:gd name="T20" fmla="*/ 2 w 118"/>
                  <a:gd name="T21" fmla="*/ 3 h 192"/>
                  <a:gd name="T22" fmla="*/ 2 w 118"/>
                  <a:gd name="T23" fmla="*/ 3 h 192"/>
                  <a:gd name="T24" fmla="*/ 3 w 118"/>
                  <a:gd name="T25" fmla="*/ 3 h 192"/>
                  <a:gd name="T26" fmla="*/ 3 w 118"/>
                  <a:gd name="T27" fmla="*/ 4 h 192"/>
                  <a:gd name="T28" fmla="*/ 3 w 118"/>
                  <a:gd name="T29" fmla="*/ 4 h 192"/>
                  <a:gd name="T30" fmla="*/ 3 w 118"/>
                  <a:gd name="T31" fmla="*/ 4 h 192"/>
                  <a:gd name="T32" fmla="*/ 3 w 118"/>
                  <a:gd name="T33" fmla="*/ 5 h 192"/>
                  <a:gd name="T34" fmla="*/ 3 w 118"/>
                  <a:gd name="T35" fmla="*/ 5 h 192"/>
                  <a:gd name="T36" fmla="*/ 3 w 118"/>
                  <a:gd name="T37" fmla="*/ 5 h 192"/>
                  <a:gd name="T38" fmla="*/ 4 w 118"/>
                  <a:gd name="T39" fmla="*/ 5 h 192"/>
                  <a:gd name="T40" fmla="*/ 4 w 118"/>
                  <a:gd name="T41" fmla="*/ 6 h 192"/>
                  <a:gd name="T42" fmla="*/ 4 w 118"/>
                  <a:gd name="T43" fmla="*/ 6 h 192"/>
                  <a:gd name="T44" fmla="*/ 4 w 118"/>
                  <a:gd name="T45" fmla="*/ 6 h 192"/>
                  <a:gd name="T46" fmla="*/ 4 w 118"/>
                  <a:gd name="T47" fmla="*/ 6 h 192"/>
                  <a:gd name="T48" fmla="*/ 4 w 118"/>
                  <a:gd name="T49" fmla="*/ 6 h 192"/>
                  <a:gd name="T50" fmla="*/ 4 w 118"/>
                  <a:gd name="T51" fmla="*/ 6 h 192"/>
                  <a:gd name="T52" fmla="*/ 3 w 118"/>
                  <a:gd name="T53" fmla="*/ 5 h 192"/>
                  <a:gd name="T54" fmla="*/ 3 w 118"/>
                  <a:gd name="T55" fmla="*/ 5 h 192"/>
                  <a:gd name="T56" fmla="*/ 3 w 118"/>
                  <a:gd name="T57" fmla="*/ 5 h 192"/>
                  <a:gd name="T58" fmla="*/ 3 w 118"/>
                  <a:gd name="T59" fmla="*/ 4 h 192"/>
                  <a:gd name="T60" fmla="*/ 2 w 118"/>
                  <a:gd name="T61" fmla="*/ 4 h 192"/>
                  <a:gd name="T62" fmla="*/ 2 w 118"/>
                  <a:gd name="T63" fmla="*/ 3 h 192"/>
                  <a:gd name="T64" fmla="*/ 2 w 118"/>
                  <a:gd name="T65" fmla="*/ 3 h 192"/>
                  <a:gd name="T66" fmla="*/ 2 w 118"/>
                  <a:gd name="T67" fmla="*/ 3 h 192"/>
                  <a:gd name="T68" fmla="*/ 1 w 118"/>
                  <a:gd name="T69" fmla="*/ 2 h 192"/>
                  <a:gd name="T70" fmla="*/ 1 w 118"/>
                  <a:gd name="T71" fmla="*/ 2 h 192"/>
                  <a:gd name="T72" fmla="*/ 1 w 118"/>
                  <a:gd name="T73" fmla="*/ 2 h 192"/>
                  <a:gd name="T74" fmla="*/ 1 w 118"/>
                  <a:gd name="T75" fmla="*/ 1 h 192"/>
                  <a:gd name="T76" fmla="*/ 1 w 118"/>
                  <a:gd name="T77" fmla="*/ 1 h 192"/>
                  <a:gd name="T78" fmla="*/ 0 w 118"/>
                  <a:gd name="T79" fmla="*/ 1 h 192"/>
                  <a:gd name="T80" fmla="*/ 1 w 118"/>
                  <a:gd name="T81" fmla="*/ 1 h 192"/>
                  <a:gd name="T82" fmla="*/ 1 w 118"/>
                  <a:gd name="T83" fmla="*/ 0 h 192"/>
                  <a:gd name="T84" fmla="*/ 1 w 118"/>
                  <a:gd name="T85" fmla="*/ 0 h 19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8"/>
                  <a:gd name="T130" fmla="*/ 0 h 192"/>
                  <a:gd name="T131" fmla="*/ 118 w 118"/>
                  <a:gd name="T132" fmla="*/ 192 h 19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8" h="192">
                    <a:moveTo>
                      <a:pt x="9" y="0"/>
                    </a:moveTo>
                    <a:lnTo>
                      <a:pt x="9" y="2"/>
                    </a:lnTo>
                    <a:lnTo>
                      <a:pt x="13" y="9"/>
                    </a:lnTo>
                    <a:lnTo>
                      <a:pt x="17" y="17"/>
                    </a:lnTo>
                    <a:lnTo>
                      <a:pt x="23" y="28"/>
                    </a:lnTo>
                    <a:lnTo>
                      <a:pt x="30" y="40"/>
                    </a:lnTo>
                    <a:lnTo>
                      <a:pt x="38" y="53"/>
                    </a:lnTo>
                    <a:lnTo>
                      <a:pt x="42" y="61"/>
                    </a:lnTo>
                    <a:lnTo>
                      <a:pt x="47" y="68"/>
                    </a:lnTo>
                    <a:lnTo>
                      <a:pt x="51" y="76"/>
                    </a:lnTo>
                    <a:lnTo>
                      <a:pt x="57" y="83"/>
                    </a:lnTo>
                    <a:lnTo>
                      <a:pt x="61" y="91"/>
                    </a:lnTo>
                    <a:lnTo>
                      <a:pt x="66" y="99"/>
                    </a:lnTo>
                    <a:lnTo>
                      <a:pt x="70" y="106"/>
                    </a:lnTo>
                    <a:lnTo>
                      <a:pt x="74" y="116"/>
                    </a:lnTo>
                    <a:lnTo>
                      <a:pt x="78" y="122"/>
                    </a:lnTo>
                    <a:lnTo>
                      <a:pt x="83" y="129"/>
                    </a:lnTo>
                    <a:lnTo>
                      <a:pt x="87" y="137"/>
                    </a:lnTo>
                    <a:lnTo>
                      <a:pt x="93" y="144"/>
                    </a:lnTo>
                    <a:lnTo>
                      <a:pt x="99" y="158"/>
                    </a:lnTo>
                    <a:lnTo>
                      <a:pt x="106" y="169"/>
                    </a:lnTo>
                    <a:lnTo>
                      <a:pt x="112" y="179"/>
                    </a:lnTo>
                    <a:lnTo>
                      <a:pt x="118" y="186"/>
                    </a:lnTo>
                    <a:lnTo>
                      <a:pt x="110" y="192"/>
                    </a:lnTo>
                    <a:lnTo>
                      <a:pt x="102" y="180"/>
                    </a:lnTo>
                    <a:lnTo>
                      <a:pt x="97" y="169"/>
                    </a:lnTo>
                    <a:lnTo>
                      <a:pt x="89" y="158"/>
                    </a:lnTo>
                    <a:lnTo>
                      <a:pt x="83" y="146"/>
                    </a:lnTo>
                    <a:lnTo>
                      <a:pt x="76" y="133"/>
                    </a:lnTo>
                    <a:lnTo>
                      <a:pt x="68" y="122"/>
                    </a:lnTo>
                    <a:lnTo>
                      <a:pt x="61" y="108"/>
                    </a:lnTo>
                    <a:lnTo>
                      <a:pt x="55" y="97"/>
                    </a:lnTo>
                    <a:lnTo>
                      <a:pt x="47" y="83"/>
                    </a:lnTo>
                    <a:lnTo>
                      <a:pt x="40" y="72"/>
                    </a:lnTo>
                    <a:lnTo>
                      <a:pt x="32" y="59"/>
                    </a:lnTo>
                    <a:lnTo>
                      <a:pt x="24" y="47"/>
                    </a:lnTo>
                    <a:lnTo>
                      <a:pt x="17" y="36"/>
                    </a:lnTo>
                    <a:lnTo>
                      <a:pt x="11" y="25"/>
                    </a:lnTo>
                    <a:lnTo>
                      <a:pt x="5" y="13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9" name="Freeform 265"/>
              <p:cNvSpPr>
                <a:spLocks/>
              </p:cNvSpPr>
              <p:nvPr/>
            </p:nvSpPr>
            <p:spPr bwMode="auto">
              <a:xfrm>
                <a:off x="476" y="3826"/>
                <a:ext cx="58" cy="96"/>
              </a:xfrm>
              <a:custGeom>
                <a:avLst/>
                <a:gdLst>
                  <a:gd name="T0" fmla="*/ 1 w 116"/>
                  <a:gd name="T1" fmla="*/ 0 h 192"/>
                  <a:gd name="T2" fmla="*/ 1 w 116"/>
                  <a:gd name="T3" fmla="*/ 0 h 192"/>
                  <a:gd name="T4" fmla="*/ 1 w 116"/>
                  <a:gd name="T5" fmla="*/ 1 h 192"/>
                  <a:gd name="T6" fmla="*/ 1 w 116"/>
                  <a:gd name="T7" fmla="*/ 1 h 192"/>
                  <a:gd name="T8" fmla="*/ 1 w 116"/>
                  <a:gd name="T9" fmla="*/ 1 h 192"/>
                  <a:gd name="T10" fmla="*/ 1 w 116"/>
                  <a:gd name="T11" fmla="*/ 1 h 192"/>
                  <a:gd name="T12" fmla="*/ 1 w 116"/>
                  <a:gd name="T13" fmla="*/ 2 h 192"/>
                  <a:gd name="T14" fmla="*/ 1 w 116"/>
                  <a:gd name="T15" fmla="*/ 2 h 192"/>
                  <a:gd name="T16" fmla="*/ 2 w 116"/>
                  <a:gd name="T17" fmla="*/ 2 h 192"/>
                  <a:gd name="T18" fmla="*/ 2 w 116"/>
                  <a:gd name="T19" fmla="*/ 2 h 192"/>
                  <a:gd name="T20" fmla="*/ 2 w 116"/>
                  <a:gd name="T21" fmla="*/ 3 h 192"/>
                  <a:gd name="T22" fmla="*/ 2 w 116"/>
                  <a:gd name="T23" fmla="*/ 3 h 192"/>
                  <a:gd name="T24" fmla="*/ 2 w 116"/>
                  <a:gd name="T25" fmla="*/ 3 h 192"/>
                  <a:gd name="T26" fmla="*/ 2 w 116"/>
                  <a:gd name="T27" fmla="*/ 3 h 192"/>
                  <a:gd name="T28" fmla="*/ 3 w 116"/>
                  <a:gd name="T29" fmla="*/ 3 h 192"/>
                  <a:gd name="T30" fmla="*/ 3 w 116"/>
                  <a:gd name="T31" fmla="*/ 4 h 192"/>
                  <a:gd name="T32" fmla="*/ 3 w 116"/>
                  <a:gd name="T33" fmla="*/ 4 h 192"/>
                  <a:gd name="T34" fmla="*/ 3 w 116"/>
                  <a:gd name="T35" fmla="*/ 4 h 192"/>
                  <a:gd name="T36" fmla="*/ 3 w 116"/>
                  <a:gd name="T37" fmla="*/ 4 h 192"/>
                  <a:gd name="T38" fmla="*/ 3 w 116"/>
                  <a:gd name="T39" fmla="*/ 5 h 192"/>
                  <a:gd name="T40" fmla="*/ 3 w 116"/>
                  <a:gd name="T41" fmla="*/ 5 h 192"/>
                  <a:gd name="T42" fmla="*/ 4 w 116"/>
                  <a:gd name="T43" fmla="*/ 5 h 192"/>
                  <a:gd name="T44" fmla="*/ 4 w 116"/>
                  <a:gd name="T45" fmla="*/ 6 h 192"/>
                  <a:gd name="T46" fmla="*/ 4 w 116"/>
                  <a:gd name="T47" fmla="*/ 6 h 192"/>
                  <a:gd name="T48" fmla="*/ 4 w 116"/>
                  <a:gd name="T49" fmla="*/ 6 h 192"/>
                  <a:gd name="T50" fmla="*/ 4 w 116"/>
                  <a:gd name="T51" fmla="*/ 6 h 192"/>
                  <a:gd name="T52" fmla="*/ 4 w 116"/>
                  <a:gd name="T53" fmla="*/ 6 h 192"/>
                  <a:gd name="T54" fmla="*/ 3 w 116"/>
                  <a:gd name="T55" fmla="*/ 6 h 192"/>
                  <a:gd name="T56" fmla="*/ 3 w 116"/>
                  <a:gd name="T57" fmla="*/ 5 h 192"/>
                  <a:gd name="T58" fmla="*/ 3 w 116"/>
                  <a:gd name="T59" fmla="*/ 5 h 192"/>
                  <a:gd name="T60" fmla="*/ 3 w 116"/>
                  <a:gd name="T61" fmla="*/ 5 h 192"/>
                  <a:gd name="T62" fmla="*/ 3 w 116"/>
                  <a:gd name="T63" fmla="*/ 4 h 192"/>
                  <a:gd name="T64" fmla="*/ 2 w 116"/>
                  <a:gd name="T65" fmla="*/ 4 h 192"/>
                  <a:gd name="T66" fmla="*/ 2 w 116"/>
                  <a:gd name="T67" fmla="*/ 3 h 192"/>
                  <a:gd name="T68" fmla="*/ 2 w 116"/>
                  <a:gd name="T69" fmla="*/ 3 h 192"/>
                  <a:gd name="T70" fmla="*/ 2 w 116"/>
                  <a:gd name="T71" fmla="*/ 3 h 192"/>
                  <a:gd name="T72" fmla="*/ 1 w 116"/>
                  <a:gd name="T73" fmla="*/ 2 h 192"/>
                  <a:gd name="T74" fmla="*/ 1 w 116"/>
                  <a:gd name="T75" fmla="*/ 2 h 192"/>
                  <a:gd name="T76" fmla="*/ 1 w 116"/>
                  <a:gd name="T77" fmla="*/ 2 h 192"/>
                  <a:gd name="T78" fmla="*/ 1 w 116"/>
                  <a:gd name="T79" fmla="*/ 1 h 192"/>
                  <a:gd name="T80" fmla="*/ 1 w 116"/>
                  <a:gd name="T81" fmla="*/ 1 h 192"/>
                  <a:gd name="T82" fmla="*/ 0 w 116"/>
                  <a:gd name="T83" fmla="*/ 1 h 192"/>
                  <a:gd name="T84" fmla="*/ 1 w 116"/>
                  <a:gd name="T85" fmla="*/ 0 h 192"/>
                  <a:gd name="T86" fmla="*/ 1 w 116"/>
                  <a:gd name="T87" fmla="*/ 0 h 192"/>
                  <a:gd name="T88" fmla="*/ 1 w 116"/>
                  <a:gd name="T89" fmla="*/ 0 h 1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2"/>
                  <a:gd name="T137" fmla="*/ 116 w 116"/>
                  <a:gd name="T138" fmla="*/ 192 h 1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2">
                    <a:moveTo>
                      <a:pt x="8" y="0"/>
                    </a:moveTo>
                    <a:lnTo>
                      <a:pt x="8" y="0"/>
                    </a:lnTo>
                    <a:lnTo>
                      <a:pt x="11" y="7"/>
                    </a:lnTo>
                    <a:lnTo>
                      <a:pt x="15" y="15"/>
                    </a:lnTo>
                    <a:lnTo>
                      <a:pt x="23" y="26"/>
                    </a:lnTo>
                    <a:lnTo>
                      <a:pt x="25" y="32"/>
                    </a:lnTo>
                    <a:lnTo>
                      <a:pt x="29" y="38"/>
                    </a:lnTo>
                    <a:lnTo>
                      <a:pt x="32" y="45"/>
                    </a:lnTo>
                    <a:lnTo>
                      <a:pt x="38" y="53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1" y="74"/>
                    </a:lnTo>
                    <a:lnTo>
                      <a:pt x="55" y="83"/>
                    </a:lnTo>
                    <a:lnTo>
                      <a:pt x="59" y="91"/>
                    </a:lnTo>
                    <a:lnTo>
                      <a:pt x="65" y="99"/>
                    </a:lnTo>
                    <a:lnTo>
                      <a:pt x="69" y="106"/>
                    </a:lnTo>
                    <a:lnTo>
                      <a:pt x="72" y="114"/>
                    </a:lnTo>
                    <a:lnTo>
                      <a:pt x="76" y="119"/>
                    </a:lnTo>
                    <a:lnTo>
                      <a:pt x="82" y="127"/>
                    </a:lnTo>
                    <a:lnTo>
                      <a:pt x="86" y="135"/>
                    </a:lnTo>
                    <a:lnTo>
                      <a:pt x="89" y="142"/>
                    </a:lnTo>
                    <a:lnTo>
                      <a:pt x="97" y="156"/>
                    </a:lnTo>
                    <a:lnTo>
                      <a:pt x="105" y="167"/>
                    </a:lnTo>
                    <a:lnTo>
                      <a:pt x="110" y="176"/>
                    </a:lnTo>
                    <a:lnTo>
                      <a:pt x="116" y="184"/>
                    </a:lnTo>
                    <a:lnTo>
                      <a:pt x="108" y="192"/>
                    </a:lnTo>
                    <a:lnTo>
                      <a:pt x="101" y="180"/>
                    </a:lnTo>
                    <a:lnTo>
                      <a:pt x="95" y="169"/>
                    </a:lnTo>
                    <a:lnTo>
                      <a:pt x="88" y="157"/>
                    </a:lnTo>
                    <a:lnTo>
                      <a:pt x="80" y="146"/>
                    </a:lnTo>
                    <a:lnTo>
                      <a:pt x="72" y="133"/>
                    </a:lnTo>
                    <a:lnTo>
                      <a:pt x="67" y="121"/>
                    </a:lnTo>
                    <a:lnTo>
                      <a:pt x="59" y="108"/>
                    </a:lnTo>
                    <a:lnTo>
                      <a:pt x="53" y="97"/>
                    </a:lnTo>
                    <a:lnTo>
                      <a:pt x="46" y="83"/>
                    </a:lnTo>
                    <a:lnTo>
                      <a:pt x="38" y="70"/>
                    </a:lnTo>
                    <a:lnTo>
                      <a:pt x="31" y="59"/>
                    </a:lnTo>
                    <a:lnTo>
                      <a:pt x="23" y="47"/>
                    </a:lnTo>
                    <a:lnTo>
                      <a:pt x="17" y="36"/>
                    </a:lnTo>
                    <a:lnTo>
                      <a:pt x="10" y="22"/>
                    </a:lnTo>
                    <a:lnTo>
                      <a:pt x="4" y="11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0" name="Freeform 266"/>
              <p:cNvSpPr>
                <a:spLocks/>
              </p:cNvSpPr>
              <p:nvPr/>
            </p:nvSpPr>
            <p:spPr bwMode="auto">
              <a:xfrm>
                <a:off x="452" y="3837"/>
                <a:ext cx="58" cy="97"/>
              </a:xfrm>
              <a:custGeom>
                <a:avLst/>
                <a:gdLst>
                  <a:gd name="T0" fmla="*/ 1 w 116"/>
                  <a:gd name="T1" fmla="*/ 0 h 193"/>
                  <a:gd name="T2" fmla="*/ 1 w 116"/>
                  <a:gd name="T3" fmla="*/ 1 h 193"/>
                  <a:gd name="T4" fmla="*/ 1 w 116"/>
                  <a:gd name="T5" fmla="*/ 1 h 193"/>
                  <a:gd name="T6" fmla="*/ 1 w 116"/>
                  <a:gd name="T7" fmla="*/ 1 h 193"/>
                  <a:gd name="T8" fmla="*/ 1 w 116"/>
                  <a:gd name="T9" fmla="*/ 1 h 193"/>
                  <a:gd name="T10" fmla="*/ 1 w 116"/>
                  <a:gd name="T11" fmla="*/ 1 h 193"/>
                  <a:gd name="T12" fmla="*/ 1 w 116"/>
                  <a:gd name="T13" fmla="*/ 2 h 193"/>
                  <a:gd name="T14" fmla="*/ 1 w 116"/>
                  <a:gd name="T15" fmla="*/ 2 h 193"/>
                  <a:gd name="T16" fmla="*/ 2 w 116"/>
                  <a:gd name="T17" fmla="*/ 2 h 193"/>
                  <a:gd name="T18" fmla="*/ 2 w 116"/>
                  <a:gd name="T19" fmla="*/ 2 h 193"/>
                  <a:gd name="T20" fmla="*/ 2 w 116"/>
                  <a:gd name="T21" fmla="*/ 3 h 193"/>
                  <a:gd name="T22" fmla="*/ 2 w 116"/>
                  <a:gd name="T23" fmla="*/ 3 h 193"/>
                  <a:gd name="T24" fmla="*/ 2 w 116"/>
                  <a:gd name="T25" fmla="*/ 3 h 193"/>
                  <a:gd name="T26" fmla="*/ 2 w 116"/>
                  <a:gd name="T27" fmla="*/ 3 h 193"/>
                  <a:gd name="T28" fmla="*/ 2 w 116"/>
                  <a:gd name="T29" fmla="*/ 4 h 193"/>
                  <a:gd name="T30" fmla="*/ 3 w 116"/>
                  <a:gd name="T31" fmla="*/ 4 h 193"/>
                  <a:gd name="T32" fmla="*/ 3 w 116"/>
                  <a:gd name="T33" fmla="*/ 4 h 193"/>
                  <a:gd name="T34" fmla="*/ 3 w 116"/>
                  <a:gd name="T35" fmla="*/ 4 h 193"/>
                  <a:gd name="T36" fmla="*/ 3 w 116"/>
                  <a:gd name="T37" fmla="*/ 5 h 193"/>
                  <a:gd name="T38" fmla="*/ 3 w 116"/>
                  <a:gd name="T39" fmla="*/ 5 h 193"/>
                  <a:gd name="T40" fmla="*/ 3 w 116"/>
                  <a:gd name="T41" fmla="*/ 5 h 193"/>
                  <a:gd name="T42" fmla="*/ 4 w 116"/>
                  <a:gd name="T43" fmla="*/ 5 h 193"/>
                  <a:gd name="T44" fmla="*/ 4 w 116"/>
                  <a:gd name="T45" fmla="*/ 6 h 193"/>
                  <a:gd name="T46" fmla="*/ 4 w 116"/>
                  <a:gd name="T47" fmla="*/ 6 h 193"/>
                  <a:gd name="T48" fmla="*/ 4 w 116"/>
                  <a:gd name="T49" fmla="*/ 6 h 193"/>
                  <a:gd name="T50" fmla="*/ 4 w 116"/>
                  <a:gd name="T51" fmla="*/ 7 h 193"/>
                  <a:gd name="T52" fmla="*/ 4 w 116"/>
                  <a:gd name="T53" fmla="*/ 6 h 193"/>
                  <a:gd name="T54" fmla="*/ 3 w 116"/>
                  <a:gd name="T55" fmla="*/ 6 h 193"/>
                  <a:gd name="T56" fmla="*/ 3 w 116"/>
                  <a:gd name="T57" fmla="*/ 5 h 193"/>
                  <a:gd name="T58" fmla="*/ 3 w 116"/>
                  <a:gd name="T59" fmla="*/ 5 h 193"/>
                  <a:gd name="T60" fmla="*/ 3 w 116"/>
                  <a:gd name="T61" fmla="*/ 5 h 193"/>
                  <a:gd name="T62" fmla="*/ 3 w 116"/>
                  <a:gd name="T63" fmla="*/ 4 h 193"/>
                  <a:gd name="T64" fmla="*/ 2 w 116"/>
                  <a:gd name="T65" fmla="*/ 4 h 193"/>
                  <a:gd name="T66" fmla="*/ 2 w 116"/>
                  <a:gd name="T67" fmla="*/ 4 h 193"/>
                  <a:gd name="T68" fmla="*/ 2 w 116"/>
                  <a:gd name="T69" fmla="*/ 3 h 193"/>
                  <a:gd name="T70" fmla="*/ 2 w 116"/>
                  <a:gd name="T71" fmla="*/ 3 h 193"/>
                  <a:gd name="T72" fmla="*/ 1 w 116"/>
                  <a:gd name="T73" fmla="*/ 2 h 193"/>
                  <a:gd name="T74" fmla="*/ 1 w 116"/>
                  <a:gd name="T75" fmla="*/ 2 h 193"/>
                  <a:gd name="T76" fmla="*/ 1 w 116"/>
                  <a:gd name="T77" fmla="*/ 2 h 193"/>
                  <a:gd name="T78" fmla="*/ 1 w 116"/>
                  <a:gd name="T79" fmla="*/ 1 h 193"/>
                  <a:gd name="T80" fmla="*/ 1 w 116"/>
                  <a:gd name="T81" fmla="*/ 1 h 193"/>
                  <a:gd name="T82" fmla="*/ 0 w 116"/>
                  <a:gd name="T83" fmla="*/ 1 h 193"/>
                  <a:gd name="T84" fmla="*/ 1 w 116"/>
                  <a:gd name="T85" fmla="*/ 1 h 193"/>
                  <a:gd name="T86" fmla="*/ 1 w 116"/>
                  <a:gd name="T87" fmla="*/ 0 h 193"/>
                  <a:gd name="T88" fmla="*/ 1 w 116"/>
                  <a:gd name="T89" fmla="*/ 0 h 19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3"/>
                  <a:gd name="T137" fmla="*/ 116 w 116"/>
                  <a:gd name="T138" fmla="*/ 193 h 19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3">
                    <a:moveTo>
                      <a:pt x="7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5" y="17"/>
                    </a:lnTo>
                    <a:lnTo>
                      <a:pt x="22" y="28"/>
                    </a:lnTo>
                    <a:lnTo>
                      <a:pt x="24" y="32"/>
                    </a:lnTo>
                    <a:lnTo>
                      <a:pt x="28" y="39"/>
                    </a:lnTo>
                    <a:lnTo>
                      <a:pt x="32" y="45"/>
                    </a:lnTo>
                    <a:lnTo>
                      <a:pt x="38" y="53"/>
                    </a:lnTo>
                    <a:lnTo>
                      <a:pt x="41" y="60"/>
                    </a:lnTo>
                    <a:lnTo>
                      <a:pt x="47" y="68"/>
                    </a:lnTo>
                    <a:lnTo>
                      <a:pt x="51" y="76"/>
                    </a:lnTo>
                    <a:lnTo>
                      <a:pt x="57" y="85"/>
                    </a:lnTo>
                    <a:lnTo>
                      <a:pt x="60" y="93"/>
                    </a:lnTo>
                    <a:lnTo>
                      <a:pt x="64" y="98"/>
                    </a:lnTo>
                    <a:lnTo>
                      <a:pt x="68" y="106"/>
                    </a:lnTo>
                    <a:lnTo>
                      <a:pt x="74" y="116"/>
                    </a:lnTo>
                    <a:lnTo>
                      <a:pt x="78" y="123"/>
                    </a:lnTo>
                    <a:lnTo>
                      <a:pt x="81" y="131"/>
                    </a:lnTo>
                    <a:lnTo>
                      <a:pt x="85" y="138"/>
                    </a:lnTo>
                    <a:lnTo>
                      <a:pt x="91" y="144"/>
                    </a:lnTo>
                    <a:lnTo>
                      <a:pt x="97" y="157"/>
                    </a:lnTo>
                    <a:lnTo>
                      <a:pt x="104" y="169"/>
                    </a:lnTo>
                    <a:lnTo>
                      <a:pt x="110" y="178"/>
                    </a:lnTo>
                    <a:lnTo>
                      <a:pt x="116" y="188"/>
                    </a:lnTo>
                    <a:lnTo>
                      <a:pt x="110" y="193"/>
                    </a:lnTo>
                    <a:lnTo>
                      <a:pt x="102" y="180"/>
                    </a:lnTo>
                    <a:lnTo>
                      <a:pt x="95" y="169"/>
                    </a:lnTo>
                    <a:lnTo>
                      <a:pt x="87" y="159"/>
                    </a:lnTo>
                    <a:lnTo>
                      <a:pt x="81" y="148"/>
                    </a:lnTo>
                    <a:lnTo>
                      <a:pt x="74" y="135"/>
                    </a:lnTo>
                    <a:lnTo>
                      <a:pt x="66" y="123"/>
                    </a:lnTo>
                    <a:lnTo>
                      <a:pt x="58" y="110"/>
                    </a:lnTo>
                    <a:lnTo>
                      <a:pt x="53" y="98"/>
                    </a:lnTo>
                    <a:lnTo>
                      <a:pt x="45" y="85"/>
                    </a:lnTo>
                    <a:lnTo>
                      <a:pt x="38" y="72"/>
                    </a:lnTo>
                    <a:lnTo>
                      <a:pt x="30" y="60"/>
                    </a:lnTo>
                    <a:lnTo>
                      <a:pt x="24" y="49"/>
                    </a:lnTo>
                    <a:lnTo>
                      <a:pt x="17" y="36"/>
                    </a:lnTo>
                    <a:lnTo>
                      <a:pt x="11" y="24"/>
                    </a:lnTo>
                    <a:lnTo>
                      <a:pt x="3" y="15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Freeform 267"/>
              <p:cNvSpPr>
                <a:spLocks/>
              </p:cNvSpPr>
              <p:nvPr/>
            </p:nvSpPr>
            <p:spPr bwMode="auto">
              <a:xfrm>
                <a:off x="429" y="3849"/>
                <a:ext cx="58" cy="96"/>
              </a:xfrm>
              <a:custGeom>
                <a:avLst/>
                <a:gdLst>
                  <a:gd name="T0" fmla="*/ 1 w 116"/>
                  <a:gd name="T1" fmla="*/ 0 h 192"/>
                  <a:gd name="T2" fmla="*/ 1 w 116"/>
                  <a:gd name="T3" fmla="*/ 0 h 192"/>
                  <a:gd name="T4" fmla="*/ 1 w 116"/>
                  <a:gd name="T5" fmla="*/ 1 h 192"/>
                  <a:gd name="T6" fmla="*/ 1 w 116"/>
                  <a:gd name="T7" fmla="*/ 1 h 192"/>
                  <a:gd name="T8" fmla="*/ 1 w 116"/>
                  <a:gd name="T9" fmla="*/ 1 h 192"/>
                  <a:gd name="T10" fmla="*/ 1 w 116"/>
                  <a:gd name="T11" fmla="*/ 2 h 192"/>
                  <a:gd name="T12" fmla="*/ 2 w 116"/>
                  <a:gd name="T13" fmla="*/ 2 h 192"/>
                  <a:gd name="T14" fmla="*/ 2 w 116"/>
                  <a:gd name="T15" fmla="*/ 2 h 192"/>
                  <a:gd name="T16" fmla="*/ 2 w 116"/>
                  <a:gd name="T17" fmla="*/ 3 h 192"/>
                  <a:gd name="T18" fmla="*/ 2 w 116"/>
                  <a:gd name="T19" fmla="*/ 3 h 192"/>
                  <a:gd name="T20" fmla="*/ 2 w 116"/>
                  <a:gd name="T21" fmla="*/ 3 h 192"/>
                  <a:gd name="T22" fmla="*/ 2 w 116"/>
                  <a:gd name="T23" fmla="*/ 3 h 192"/>
                  <a:gd name="T24" fmla="*/ 3 w 116"/>
                  <a:gd name="T25" fmla="*/ 3 h 192"/>
                  <a:gd name="T26" fmla="*/ 3 w 116"/>
                  <a:gd name="T27" fmla="*/ 4 h 192"/>
                  <a:gd name="T28" fmla="*/ 3 w 116"/>
                  <a:gd name="T29" fmla="*/ 4 h 192"/>
                  <a:gd name="T30" fmla="*/ 3 w 116"/>
                  <a:gd name="T31" fmla="*/ 4 h 192"/>
                  <a:gd name="T32" fmla="*/ 3 w 116"/>
                  <a:gd name="T33" fmla="*/ 4 h 192"/>
                  <a:gd name="T34" fmla="*/ 3 w 116"/>
                  <a:gd name="T35" fmla="*/ 5 h 192"/>
                  <a:gd name="T36" fmla="*/ 3 w 116"/>
                  <a:gd name="T37" fmla="*/ 5 h 192"/>
                  <a:gd name="T38" fmla="*/ 4 w 116"/>
                  <a:gd name="T39" fmla="*/ 5 h 192"/>
                  <a:gd name="T40" fmla="*/ 4 w 116"/>
                  <a:gd name="T41" fmla="*/ 6 h 192"/>
                  <a:gd name="T42" fmla="*/ 4 w 116"/>
                  <a:gd name="T43" fmla="*/ 6 h 192"/>
                  <a:gd name="T44" fmla="*/ 4 w 116"/>
                  <a:gd name="T45" fmla="*/ 6 h 192"/>
                  <a:gd name="T46" fmla="*/ 4 w 116"/>
                  <a:gd name="T47" fmla="*/ 6 h 192"/>
                  <a:gd name="T48" fmla="*/ 4 w 116"/>
                  <a:gd name="T49" fmla="*/ 6 h 192"/>
                  <a:gd name="T50" fmla="*/ 3 w 116"/>
                  <a:gd name="T51" fmla="*/ 6 h 192"/>
                  <a:gd name="T52" fmla="*/ 3 w 116"/>
                  <a:gd name="T53" fmla="*/ 5 h 192"/>
                  <a:gd name="T54" fmla="*/ 3 w 116"/>
                  <a:gd name="T55" fmla="*/ 5 h 192"/>
                  <a:gd name="T56" fmla="*/ 3 w 116"/>
                  <a:gd name="T57" fmla="*/ 5 h 192"/>
                  <a:gd name="T58" fmla="*/ 3 w 116"/>
                  <a:gd name="T59" fmla="*/ 4 h 192"/>
                  <a:gd name="T60" fmla="*/ 2 w 116"/>
                  <a:gd name="T61" fmla="*/ 4 h 192"/>
                  <a:gd name="T62" fmla="*/ 2 w 116"/>
                  <a:gd name="T63" fmla="*/ 3 h 192"/>
                  <a:gd name="T64" fmla="*/ 2 w 116"/>
                  <a:gd name="T65" fmla="*/ 3 h 192"/>
                  <a:gd name="T66" fmla="*/ 2 w 116"/>
                  <a:gd name="T67" fmla="*/ 3 h 192"/>
                  <a:gd name="T68" fmla="*/ 1 w 116"/>
                  <a:gd name="T69" fmla="*/ 2 h 192"/>
                  <a:gd name="T70" fmla="*/ 1 w 116"/>
                  <a:gd name="T71" fmla="*/ 2 h 192"/>
                  <a:gd name="T72" fmla="*/ 1 w 116"/>
                  <a:gd name="T73" fmla="*/ 2 h 192"/>
                  <a:gd name="T74" fmla="*/ 1 w 116"/>
                  <a:gd name="T75" fmla="*/ 1 h 192"/>
                  <a:gd name="T76" fmla="*/ 1 w 116"/>
                  <a:gd name="T77" fmla="*/ 1 h 192"/>
                  <a:gd name="T78" fmla="*/ 0 w 116"/>
                  <a:gd name="T79" fmla="*/ 1 h 192"/>
                  <a:gd name="T80" fmla="*/ 1 w 116"/>
                  <a:gd name="T81" fmla="*/ 0 h 192"/>
                  <a:gd name="T82" fmla="*/ 1 w 116"/>
                  <a:gd name="T83" fmla="*/ 0 h 192"/>
                  <a:gd name="T84" fmla="*/ 1 w 116"/>
                  <a:gd name="T85" fmla="*/ 0 h 19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6"/>
                  <a:gd name="T130" fmla="*/ 0 h 192"/>
                  <a:gd name="T131" fmla="*/ 116 w 116"/>
                  <a:gd name="T132" fmla="*/ 192 h 19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6" h="192">
                    <a:moveTo>
                      <a:pt x="10" y="0"/>
                    </a:moveTo>
                    <a:lnTo>
                      <a:pt x="10" y="0"/>
                    </a:lnTo>
                    <a:lnTo>
                      <a:pt x="13" y="8"/>
                    </a:lnTo>
                    <a:lnTo>
                      <a:pt x="17" y="15"/>
                    </a:lnTo>
                    <a:lnTo>
                      <a:pt x="25" y="27"/>
                    </a:lnTo>
                    <a:lnTo>
                      <a:pt x="30" y="38"/>
                    </a:lnTo>
                    <a:lnTo>
                      <a:pt x="40" y="52"/>
                    </a:lnTo>
                    <a:lnTo>
                      <a:pt x="44" y="59"/>
                    </a:lnTo>
                    <a:lnTo>
                      <a:pt x="49" y="67"/>
                    </a:lnTo>
                    <a:lnTo>
                      <a:pt x="53" y="74"/>
                    </a:lnTo>
                    <a:lnTo>
                      <a:pt x="59" y="82"/>
                    </a:lnTo>
                    <a:lnTo>
                      <a:pt x="63" y="90"/>
                    </a:lnTo>
                    <a:lnTo>
                      <a:pt x="67" y="97"/>
                    </a:lnTo>
                    <a:lnTo>
                      <a:pt x="70" y="105"/>
                    </a:lnTo>
                    <a:lnTo>
                      <a:pt x="76" y="114"/>
                    </a:lnTo>
                    <a:lnTo>
                      <a:pt x="80" y="120"/>
                    </a:lnTo>
                    <a:lnTo>
                      <a:pt x="84" y="128"/>
                    </a:lnTo>
                    <a:lnTo>
                      <a:pt x="87" y="135"/>
                    </a:lnTo>
                    <a:lnTo>
                      <a:pt x="93" y="143"/>
                    </a:lnTo>
                    <a:lnTo>
                      <a:pt x="99" y="156"/>
                    </a:lnTo>
                    <a:lnTo>
                      <a:pt x="106" y="168"/>
                    </a:lnTo>
                    <a:lnTo>
                      <a:pt x="112" y="177"/>
                    </a:lnTo>
                    <a:lnTo>
                      <a:pt x="116" y="185"/>
                    </a:lnTo>
                    <a:lnTo>
                      <a:pt x="110" y="192"/>
                    </a:lnTo>
                    <a:lnTo>
                      <a:pt x="103" y="179"/>
                    </a:lnTo>
                    <a:lnTo>
                      <a:pt x="95" y="168"/>
                    </a:lnTo>
                    <a:lnTo>
                      <a:pt x="87" y="156"/>
                    </a:lnTo>
                    <a:lnTo>
                      <a:pt x="82" y="145"/>
                    </a:lnTo>
                    <a:lnTo>
                      <a:pt x="74" y="131"/>
                    </a:lnTo>
                    <a:lnTo>
                      <a:pt x="67" y="120"/>
                    </a:lnTo>
                    <a:lnTo>
                      <a:pt x="59" y="107"/>
                    </a:lnTo>
                    <a:lnTo>
                      <a:pt x="53" y="97"/>
                    </a:lnTo>
                    <a:lnTo>
                      <a:pt x="46" y="82"/>
                    </a:lnTo>
                    <a:lnTo>
                      <a:pt x="38" y="73"/>
                    </a:lnTo>
                    <a:lnTo>
                      <a:pt x="30" y="57"/>
                    </a:lnTo>
                    <a:lnTo>
                      <a:pt x="25" y="48"/>
                    </a:lnTo>
                    <a:lnTo>
                      <a:pt x="17" y="34"/>
                    </a:lnTo>
                    <a:lnTo>
                      <a:pt x="10" y="23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Freeform 268"/>
              <p:cNvSpPr>
                <a:spLocks/>
              </p:cNvSpPr>
              <p:nvPr/>
            </p:nvSpPr>
            <p:spPr bwMode="auto">
              <a:xfrm>
                <a:off x="405" y="3860"/>
                <a:ext cx="59" cy="96"/>
              </a:xfrm>
              <a:custGeom>
                <a:avLst/>
                <a:gdLst>
                  <a:gd name="T0" fmla="*/ 1 w 117"/>
                  <a:gd name="T1" fmla="*/ 0 h 192"/>
                  <a:gd name="T2" fmla="*/ 1 w 117"/>
                  <a:gd name="T3" fmla="*/ 0 h 192"/>
                  <a:gd name="T4" fmla="*/ 1 w 117"/>
                  <a:gd name="T5" fmla="*/ 1 h 192"/>
                  <a:gd name="T6" fmla="*/ 1 w 117"/>
                  <a:gd name="T7" fmla="*/ 1 h 192"/>
                  <a:gd name="T8" fmla="*/ 1 w 117"/>
                  <a:gd name="T9" fmla="*/ 1 h 192"/>
                  <a:gd name="T10" fmla="*/ 1 w 117"/>
                  <a:gd name="T11" fmla="*/ 2 h 192"/>
                  <a:gd name="T12" fmla="*/ 1 w 117"/>
                  <a:gd name="T13" fmla="*/ 2 h 192"/>
                  <a:gd name="T14" fmla="*/ 2 w 117"/>
                  <a:gd name="T15" fmla="*/ 2 h 192"/>
                  <a:gd name="T16" fmla="*/ 2 w 117"/>
                  <a:gd name="T17" fmla="*/ 2 h 192"/>
                  <a:gd name="T18" fmla="*/ 2 w 117"/>
                  <a:gd name="T19" fmla="*/ 2 h 192"/>
                  <a:gd name="T20" fmla="*/ 2 w 117"/>
                  <a:gd name="T21" fmla="*/ 3 h 192"/>
                  <a:gd name="T22" fmla="*/ 2 w 117"/>
                  <a:gd name="T23" fmla="*/ 3 h 192"/>
                  <a:gd name="T24" fmla="*/ 2 w 117"/>
                  <a:gd name="T25" fmla="*/ 3 h 192"/>
                  <a:gd name="T26" fmla="*/ 2 w 117"/>
                  <a:gd name="T27" fmla="*/ 3 h 192"/>
                  <a:gd name="T28" fmla="*/ 3 w 117"/>
                  <a:gd name="T29" fmla="*/ 3 h 192"/>
                  <a:gd name="T30" fmla="*/ 3 w 117"/>
                  <a:gd name="T31" fmla="*/ 4 h 192"/>
                  <a:gd name="T32" fmla="*/ 3 w 117"/>
                  <a:gd name="T33" fmla="*/ 4 h 192"/>
                  <a:gd name="T34" fmla="*/ 3 w 117"/>
                  <a:gd name="T35" fmla="*/ 4 h 192"/>
                  <a:gd name="T36" fmla="*/ 3 w 117"/>
                  <a:gd name="T37" fmla="*/ 4 h 192"/>
                  <a:gd name="T38" fmla="*/ 3 w 117"/>
                  <a:gd name="T39" fmla="*/ 5 h 192"/>
                  <a:gd name="T40" fmla="*/ 3 w 117"/>
                  <a:gd name="T41" fmla="*/ 5 h 192"/>
                  <a:gd name="T42" fmla="*/ 4 w 117"/>
                  <a:gd name="T43" fmla="*/ 5 h 192"/>
                  <a:gd name="T44" fmla="*/ 4 w 117"/>
                  <a:gd name="T45" fmla="*/ 6 h 192"/>
                  <a:gd name="T46" fmla="*/ 4 w 117"/>
                  <a:gd name="T47" fmla="*/ 6 h 192"/>
                  <a:gd name="T48" fmla="*/ 4 w 117"/>
                  <a:gd name="T49" fmla="*/ 6 h 192"/>
                  <a:gd name="T50" fmla="*/ 4 w 117"/>
                  <a:gd name="T51" fmla="*/ 6 h 192"/>
                  <a:gd name="T52" fmla="*/ 4 w 117"/>
                  <a:gd name="T53" fmla="*/ 6 h 192"/>
                  <a:gd name="T54" fmla="*/ 3 w 117"/>
                  <a:gd name="T55" fmla="*/ 6 h 192"/>
                  <a:gd name="T56" fmla="*/ 3 w 117"/>
                  <a:gd name="T57" fmla="*/ 5 h 192"/>
                  <a:gd name="T58" fmla="*/ 3 w 117"/>
                  <a:gd name="T59" fmla="*/ 5 h 192"/>
                  <a:gd name="T60" fmla="*/ 3 w 117"/>
                  <a:gd name="T61" fmla="*/ 5 h 192"/>
                  <a:gd name="T62" fmla="*/ 3 w 117"/>
                  <a:gd name="T63" fmla="*/ 4 h 192"/>
                  <a:gd name="T64" fmla="*/ 2 w 117"/>
                  <a:gd name="T65" fmla="*/ 4 h 192"/>
                  <a:gd name="T66" fmla="*/ 2 w 117"/>
                  <a:gd name="T67" fmla="*/ 3 h 192"/>
                  <a:gd name="T68" fmla="*/ 2 w 117"/>
                  <a:gd name="T69" fmla="*/ 3 h 192"/>
                  <a:gd name="T70" fmla="*/ 2 w 117"/>
                  <a:gd name="T71" fmla="*/ 3 h 192"/>
                  <a:gd name="T72" fmla="*/ 1 w 117"/>
                  <a:gd name="T73" fmla="*/ 2 h 192"/>
                  <a:gd name="T74" fmla="*/ 1 w 117"/>
                  <a:gd name="T75" fmla="*/ 2 h 192"/>
                  <a:gd name="T76" fmla="*/ 1 w 117"/>
                  <a:gd name="T77" fmla="*/ 2 h 192"/>
                  <a:gd name="T78" fmla="*/ 1 w 117"/>
                  <a:gd name="T79" fmla="*/ 1 h 192"/>
                  <a:gd name="T80" fmla="*/ 1 w 117"/>
                  <a:gd name="T81" fmla="*/ 1 h 192"/>
                  <a:gd name="T82" fmla="*/ 0 w 117"/>
                  <a:gd name="T83" fmla="*/ 1 h 192"/>
                  <a:gd name="T84" fmla="*/ 1 w 117"/>
                  <a:gd name="T85" fmla="*/ 0 h 192"/>
                  <a:gd name="T86" fmla="*/ 1 w 117"/>
                  <a:gd name="T87" fmla="*/ 0 h 192"/>
                  <a:gd name="T88" fmla="*/ 1 w 117"/>
                  <a:gd name="T89" fmla="*/ 0 h 1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7"/>
                  <a:gd name="T136" fmla="*/ 0 h 192"/>
                  <a:gd name="T137" fmla="*/ 117 w 117"/>
                  <a:gd name="T138" fmla="*/ 192 h 1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7" h="192">
                    <a:moveTo>
                      <a:pt x="7" y="0"/>
                    </a:moveTo>
                    <a:lnTo>
                      <a:pt x="7" y="0"/>
                    </a:lnTo>
                    <a:lnTo>
                      <a:pt x="11" y="8"/>
                    </a:lnTo>
                    <a:lnTo>
                      <a:pt x="15" y="15"/>
                    </a:lnTo>
                    <a:lnTo>
                      <a:pt x="22" y="27"/>
                    </a:lnTo>
                    <a:lnTo>
                      <a:pt x="26" y="33"/>
                    </a:lnTo>
                    <a:lnTo>
                      <a:pt x="30" y="38"/>
                    </a:lnTo>
                    <a:lnTo>
                      <a:pt x="34" y="46"/>
                    </a:lnTo>
                    <a:lnTo>
                      <a:pt x="39" y="53"/>
                    </a:lnTo>
                    <a:lnTo>
                      <a:pt x="43" y="61"/>
                    </a:lnTo>
                    <a:lnTo>
                      <a:pt x="47" y="69"/>
                    </a:lnTo>
                    <a:lnTo>
                      <a:pt x="53" y="76"/>
                    </a:lnTo>
                    <a:lnTo>
                      <a:pt x="57" y="84"/>
                    </a:lnTo>
                    <a:lnTo>
                      <a:pt x="60" y="91"/>
                    </a:lnTo>
                    <a:lnTo>
                      <a:pt x="66" y="99"/>
                    </a:lnTo>
                    <a:lnTo>
                      <a:pt x="70" y="107"/>
                    </a:lnTo>
                    <a:lnTo>
                      <a:pt x="74" y="114"/>
                    </a:lnTo>
                    <a:lnTo>
                      <a:pt x="77" y="122"/>
                    </a:lnTo>
                    <a:lnTo>
                      <a:pt x="83" y="128"/>
                    </a:lnTo>
                    <a:lnTo>
                      <a:pt x="87" y="135"/>
                    </a:lnTo>
                    <a:lnTo>
                      <a:pt x="93" y="143"/>
                    </a:lnTo>
                    <a:lnTo>
                      <a:pt x="98" y="156"/>
                    </a:lnTo>
                    <a:lnTo>
                      <a:pt x="106" y="167"/>
                    </a:lnTo>
                    <a:lnTo>
                      <a:pt x="112" y="177"/>
                    </a:lnTo>
                    <a:lnTo>
                      <a:pt x="117" y="185"/>
                    </a:lnTo>
                    <a:lnTo>
                      <a:pt x="110" y="192"/>
                    </a:lnTo>
                    <a:lnTo>
                      <a:pt x="102" y="181"/>
                    </a:lnTo>
                    <a:lnTo>
                      <a:pt x="96" y="169"/>
                    </a:lnTo>
                    <a:lnTo>
                      <a:pt x="89" y="158"/>
                    </a:lnTo>
                    <a:lnTo>
                      <a:pt x="81" y="147"/>
                    </a:lnTo>
                    <a:lnTo>
                      <a:pt x="74" y="133"/>
                    </a:lnTo>
                    <a:lnTo>
                      <a:pt x="68" y="122"/>
                    </a:lnTo>
                    <a:lnTo>
                      <a:pt x="60" y="109"/>
                    </a:lnTo>
                    <a:lnTo>
                      <a:pt x="55" y="97"/>
                    </a:lnTo>
                    <a:lnTo>
                      <a:pt x="47" y="84"/>
                    </a:lnTo>
                    <a:lnTo>
                      <a:pt x="39" y="72"/>
                    </a:lnTo>
                    <a:lnTo>
                      <a:pt x="32" y="59"/>
                    </a:lnTo>
                    <a:lnTo>
                      <a:pt x="26" y="48"/>
                    </a:lnTo>
                    <a:lnTo>
                      <a:pt x="19" y="36"/>
                    </a:lnTo>
                    <a:lnTo>
                      <a:pt x="11" y="23"/>
                    </a:lnTo>
                    <a:lnTo>
                      <a:pt x="5" y="12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Freeform 269"/>
              <p:cNvSpPr>
                <a:spLocks/>
              </p:cNvSpPr>
              <p:nvPr/>
            </p:nvSpPr>
            <p:spPr bwMode="auto">
              <a:xfrm>
                <a:off x="381" y="3871"/>
                <a:ext cx="58" cy="96"/>
              </a:xfrm>
              <a:custGeom>
                <a:avLst/>
                <a:gdLst>
                  <a:gd name="T0" fmla="*/ 1 w 116"/>
                  <a:gd name="T1" fmla="*/ 0 h 192"/>
                  <a:gd name="T2" fmla="*/ 1 w 116"/>
                  <a:gd name="T3" fmla="*/ 0 h 192"/>
                  <a:gd name="T4" fmla="*/ 1 w 116"/>
                  <a:gd name="T5" fmla="*/ 1 h 192"/>
                  <a:gd name="T6" fmla="*/ 1 w 116"/>
                  <a:gd name="T7" fmla="*/ 1 h 192"/>
                  <a:gd name="T8" fmla="*/ 1 w 116"/>
                  <a:gd name="T9" fmla="*/ 1 h 192"/>
                  <a:gd name="T10" fmla="*/ 1 w 116"/>
                  <a:gd name="T11" fmla="*/ 1 h 192"/>
                  <a:gd name="T12" fmla="*/ 1 w 116"/>
                  <a:gd name="T13" fmla="*/ 2 h 192"/>
                  <a:gd name="T14" fmla="*/ 2 w 116"/>
                  <a:gd name="T15" fmla="*/ 2 h 192"/>
                  <a:gd name="T16" fmla="*/ 2 w 116"/>
                  <a:gd name="T17" fmla="*/ 2 h 192"/>
                  <a:gd name="T18" fmla="*/ 2 w 116"/>
                  <a:gd name="T19" fmla="*/ 2 h 192"/>
                  <a:gd name="T20" fmla="*/ 2 w 116"/>
                  <a:gd name="T21" fmla="*/ 3 h 192"/>
                  <a:gd name="T22" fmla="*/ 2 w 116"/>
                  <a:gd name="T23" fmla="*/ 3 h 192"/>
                  <a:gd name="T24" fmla="*/ 2 w 116"/>
                  <a:gd name="T25" fmla="*/ 3 h 192"/>
                  <a:gd name="T26" fmla="*/ 2 w 116"/>
                  <a:gd name="T27" fmla="*/ 3 h 192"/>
                  <a:gd name="T28" fmla="*/ 3 w 116"/>
                  <a:gd name="T29" fmla="*/ 3 h 192"/>
                  <a:gd name="T30" fmla="*/ 3 w 116"/>
                  <a:gd name="T31" fmla="*/ 4 h 192"/>
                  <a:gd name="T32" fmla="*/ 3 w 116"/>
                  <a:gd name="T33" fmla="*/ 4 h 192"/>
                  <a:gd name="T34" fmla="*/ 3 w 116"/>
                  <a:gd name="T35" fmla="*/ 4 h 192"/>
                  <a:gd name="T36" fmla="*/ 3 w 116"/>
                  <a:gd name="T37" fmla="*/ 5 h 192"/>
                  <a:gd name="T38" fmla="*/ 3 w 116"/>
                  <a:gd name="T39" fmla="*/ 5 h 192"/>
                  <a:gd name="T40" fmla="*/ 3 w 116"/>
                  <a:gd name="T41" fmla="*/ 5 h 192"/>
                  <a:gd name="T42" fmla="*/ 4 w 116"/>
                  <a:gd name="T43" fmla="*/ 5 h 192"/>
                  <a:gd name="T44" fmla="*/ 4 w 116"/>
                  <a:gd name="T45" fmla="*/ 6 h 192"/>
                  <a:gd name="T46" fmla="*/ 4 w 116"/>
                  <a:gd name="T47" fmla="*/ 6 h 192"/>
                  <a:gd name="T48" fmla="*/ 4 w 116"/>
                  <a:gd name="T49" fmla="*/ 6 h 192"/>
                  <a:gd name="T50" fmla="*/ 4 w 116"/>
                  <a:gd name="T51" fmla="*/ 6 h 192"/>
                  <a:gd name="T52" fmla="*/ 4 w 116"/>
                  <a:gd name="T53" fmla="*/ 6 h 192"/>
                  <a:gd name="T54" fmla="*/ 4 w 116"/>
                  <a:gd name="T55" fmla="*/ 6 h 192"/>
                  <a:gd name="T56" fmla="*/ 3 w 116"/>
                  <a:gd name="T57" fmla="*/ 5 h 192"/>
                  <a:gd name="T58" fmla="*/ 3 w 116"/>
                  <a:gd name="T59" fmla="*/ 5 h 192"/>
                  <a:gd name="T60" fmla="*/ 3 w 116"/>
                  <a:gd name="T61" fmla="*/ 5 h 192"/>
                  <a:gd name="T62" fmla="*/ 3 w 116"/>
                  <a:gd name="T63" fmla="*/ 4 h 192"/>
                  <a:gd name="T64" fmla="*/ 2 w 116"/>
                  <a:gd name="T65" fmla="*/ 4 h 192"/>
                  <a:gd name="T66" fmla="*/ 2 w 116"/>
                  <a:gd name="T67" fmla="*/ 3 h 192"/>
                  <a:gd name="T68" fmla="*/ 2 w 116"/>
                  <a:gd name="T69" fmla="*/ 3 h 192"/>
                  <a:gd name="T70" fmla="*/ 2 w 116"/>
                  <a:gd name="T71" fmla="*/ 3 h 192"/>
                  <a:gd name="T72" fmla="*/ 1 w 116"/>
                  <a:gd name="T73" fmla="*/ 2 h 192"/>
                  <a:gd name="T74" fmla="*/ 1 w 116"/>
                  <a:gd name="T75" fmla="*/ 2 h 192"/>
                  <a:gd name="T76" fmla="*/ 1 w 116"/>
                  <a:gd name="T77" fmla="*/ 2 h 192"/>
                  <a:gd name="T78" fmla="*/ 1 w 116"/>
                  <a:gd name="T79" fmla="*/ 1 h 192"/>
                  <a:gd name="T80" fmla="*/ 1 w 116"/>
                  <a:gd name="T81" fmla="*/ 1 h 192"/>
                  <a:gd name="T82" fmla="*/ 0 w 116"/>
                  <a:gd name="T83" fmla="*/ 1 h 192"/>
                  <a:gd name="T84" fmla="*/ 1 w 116"/>
                  <a:gd name="T85" fmla="*/ 0 h 192"/>
                  <a:gd name="T86" fmla="*/ 1 w 116"/>
                  <a:gd name="T87" fmla="*/ 0 h 192"/>
                  <a:gd name="T88" fmla="*/ 1 w 116"/>
                  <a:gd name="T89" fmla="*/ 0 h 1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2"/>
                  <a:gd name="T137" fmla="*/ 116 w 116"/>
                  <a:gd name="T138" fmla="*/ 192 h 1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2">
                    <a:moveTo>
                      <a:pt x="10" y="0"/>
                    </a:moveTo>
                    <a:lnTo>
                      <a:pt x="10" y="0"/>
                    </a:lnTo>
                    <a:lnTo>
                      <a:pt x="13" y="6"/>
                    </a:lnTo>
                    <a:lnTo>
                      <a:pt x="17" y="15"/>
                    </a:lnTo>
                    <a:lnTo>
                      <a:pt x="25" y="27"/>
                    </a:lnTo>
                    <a:lnTo>
                      <a:pt x="29" y="30"/>
                    </a:lnTo>
                    <a:lnTo>
                      <a:pt x="32" y="38"/>
                    </a:lnTo>
                    <a:lnTo>
                      <a:pt x="34" y="46"/>
                    </a:lnTo>
                    <a:lnTo>
                      <a:pt x="40" y="53"/>
                    </a:lnTo>
                    <a:lnTo>
                      <a:pt x="44" y="59"/>
                    </a:lnTo>
                    <a:lnTo>
                      <a:pt x="49" y="67"/>
                    </a:lnTo>
                    <a:lnTo>
                      <a:pt x="53" y="74"/>
                    </a:lnTo>
                    <a:lnTo>
                      <a:pt x="59" y="84"/>
                    </a:lnTo>
                    <a:lnTo>
                      <a:pt x="63" y="91"/>
                    </a:lnTo>
                    <a:lnTo>
                      <a:pt x="67" y="99"/>
                    </a:lnTo>
                    <a:lnTo>
                      <a:pt x="70" y="105"/>
                    </a:lnTo>
                    <a:lnTo>
                      <a:pt x="76" y="114"/>
                    </a:lnTo>
                    <a:lnTo>
                      <a:pt x="80" y="122"/>
                    </a:lnTo>
                    <a:lnTo>
                      <a:pt x="84" y="129"/>
                    </a:lnTo>
                    <a:lnTo>
                      <a:pt x="87" y="137"/>
                    </a:lnTo>
                    <a:lnTo>
                      <a:pt x="93" y="144"/>
                    </a:lnTo>
                    <a:lnTo>
                      <a:pt x="99" y="156"/>
                    </a:lnTo>
                    <a:lnTo>
                      <a:pt x="106" y="169"/>
                    </a:lnTo>
                    <a:lnTo>
                      <a:pt x="112" y="177"/>
                    </a:lnTo>
                    <a:lnTo>
                      <a:pt x="116" y="186"/>
                    </a:lnTo>
                    <a:lnTo>
                      <a:pt x="110" y="192"/>
                    </a:lnTo>
                    <a:lnTo>
                      <a:pt x="103" y="179"/>
                    </a:lnTo>
                    <a:lnTo>
                      <a:pt x="97" y="169"/>
                    </a:lnTo>
                    <a:lnTo>
                      <a:pt x="89" y="158"/>
                    </a:lnTo>
                    <a:lnTo>
                      <a:pt x="84" y="146"/>
                    </a:lnTo>
                    <a:lnTo>
                      <a:pt x="76" y="133"/>
                    </a:lnTo>
                    <a:lnTo>
                      <a:pt x="68" y="122"/>
                    </a:lnTo>
                    <a:lnTo>
                      <a:pt x="61" y="108"/>
                    </a:lnTo>
                    <a:lnTo>
                      <a:pt x="55" y="97"/>
                    </a:lnTo>
                    <a:lnTo>
                      <a:pt x="48" y="84"/>
                    </a:lnTo>
                    <a:lnTo>
                      <a:pt x="40" y="70"/>
                    </a:lnTo>
                    <a:lnTo>
                      <a:pt x="32" y="59"/>
                    </a:lnTo>
                    <a:lnTo>
                      <a:pt x="25" y="48"/>
                    </a:lnTo>
                    <a:lnTo>
                      <a:pt x="17" y="34"/>
                    </a:lnTo>
                    <a:lnTo>
                      <a:pt x="11" y="25"/>
                    </a:lnTo>
                    <a:lnTo>
                      <a:pt x="6" y="13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4" name="Freeform 270"/>
              <p:cNvSpPr>
                <a:spLocks/>
              </p:cNvSpPr>
              <p:nvPr/>
            </p:nvSpPr>
            <p:spPr bwMode="auto">
              <a:xfrm>
                <a:off x="361" y="3882"/>
                <a:ext cx="59" cy="96"/>
              </a:xfrm>
              <a:custGeom>
                <a:avLst/>
                <a:gdLst>
                  <a:gd name="T0" fmla="*/ 1 w 118"/>
                  <a:gd name="T1" fmla="*/ 0 h 192"/>
                  <a:gd name="T2" fmla="*/ 1 w 118"/>
                  <a:gd name="T3" fmla="*/ 1 h 192"/>
                  <a:gd name="T4" fmla="*/ 1 w 118"/>
                  <a:gd name="T5" fmla="*/ 1 h 192"/>
                  <a:gd name="T6" fmla="*/ 1 w 118"/>
                  <a:gd name="T7" fmla="*/ 1 h 192"/>
                  <a:gd name="T8" fmla="*/ 1 w 118"/>
                  <a:gd name="T9" fmla="*/ 1 h 192"/>
                  <a:gd name="T10" fmla="*/ 1 w 118"/>
                  <a:gd name="T11" fmla="*/ 2 h 192"/>
                  <a:gd name="T12" fmla="*/ 2 w 118"/>
                  <a:gd name="T13" fmla="*/ 2 h 192"/>
                  <a:gd name="T14" fmla="*/ 2 w 118"/>
                  <a:gd name="T15" fmla="*/ 2 h 192"/>
                  <a:gd name="T16" fmla="*/ 2 w 118"/>
                  <a:gd name="T17" fmla="*/ 3 h 192"/>
                  <a:gd name="T18" fmla="*/ 2 w 118"/>
                  <a:gd name="T19" fmla="*/ 3 h 192"/>
                  <a:gd name="T20" fmla="*/ 2 w 118"/>
                  <a:gd name="T21" fmla="*/ 3 h 192"/>
                  <a:gd name="T22" fmla="*/ 2 w 118"/>
                  <a:gd name="T23" fmla="*/ 3 h 192"/>
                  <a:gd name="T24" fmla="*/ 3 w 118"/>
                  <a:gd name="T25" fmla="*/ 3 h 192"/>
                  <a:gd name="T26" fmla="*/ 3 w 118"/>
                  <a:gd name="T27" fmla="*/ 4 h 192"/>
                  <a:gd name="T28" fmla="*/ 3 w 118"/>
                  <a:gd name="T29" fmla="*/ 4 h 192"/>
                  <a:gd name="T30" fmla="*/ 3 w 118"/>
                  <a:gd name="T31" fmla="*/ 4 h 192"/>
                  <a:gd name="T32" fmla="*/ 3 w 118"/>
                  <a:gd name="T33" fmla="*/ 4 h 192"/>
                  <a:gd name="T34" fmla="*/ 3 w 118"/>
                  <a:gd name="T35" fmla="*/ 5 h 192"/>
                  <a:gd name="T36" fmla="*/ 3 w 118"/>
                  <a:gd name="T37" fmla="*/ 5 h 192"/>
                  <a:gd name="T38" fmla="*/ 4 w 118"/>
                  <a:gd name="T39" fmla="*/ 5 h 192"/>
                  <a:gd name="T40" fmla="*/ 4 w 118"/>
                  <a:gd name="T41" fmla="*/ 6 h 192"/>
                  <a:gd name="T42" fmla="*/ 4 w 118"/>
                  <a:gd name="T43" fmla="*/ 6 h 192"/>
                  <a:gd name="T44" fmla="*/ 4 w 118"/>
                  <a:gd name="T45" fmla="*/ 6 h 192"/>
                  <a:gd name="T46" fmla="*/ 4 w 118"/>
                  <a:gd name="T47" fmla="*/ 6 h 192"/>
                  <a:gd name="T48" fmla="*/ 4 w 118"/>
                  <a:gd name="T49" fmla="*/ 6 h 192"/>
                  <a:gd name="T50" fmla="*/ 3 w 118"/>
                  <a:gd name="T51" fmla="*/ 6 h 192"/>
                  <a:gd name="T52" fmla="*/ 3 w 118"/>
                  <a:gd name="T53" fmla="*/ 5 h 192"/>
                  <a:gd name="T54" fmla="*/ 3 w 118"/>
                  <a:gd name="T55" fmla="*/ 5 h 192"/>
                  <a:gd name="T56" fmla="*/ 3 w 118"/>
                  <a:gd name="T57" fmla="*/ 5 h 192"/>
                  <a:gd name="T58" fmla="*/ 3 w 118"/>
                  <a:gd name="T59" fmla="*/ 4 h 192"/>
                  <a:gd name="T60" fmla="*/ 2 w 118"/>
                  <a:gd name="T61" fmla="*/ 4 h 192"/>
                  <a:gd name="T62" fmla="*/ 2 w 118"/>
                  <a:gd name="T63" fmla="*/ 3 h 192"/>
                  <a:gd name="T64" fmla="*/ 2 w 118"/>
                  <a:gd name="T65" fmla="*/ 3 h 192"/>
                  <a:gd name="T66" fmla="*/ 2 w 118"/>
                  <a:gd name="T67" fmla="*/ 3 h 192"/>
                  <a:gd name="T68" fmla="*/ 1 w 118"/>
                  <a:gd name="T69" fmla="*/ 2 h 192"/>
                  <a:gd name="T70" fmla="*/ 1 w 118"/>
                  <a:gd name="T71" fmla="*/ 2 h 192"/>
                  <a:gd name="T72" fmla="*/ 1 w 118"/>
                  <a:gd name="T73" fmla="*/ 2 h 192"/>
                  <a:gd name="T74" fmla="*/ 1 w 118"/>
                  <a:gd name="T75" fmla="*/ 1 h 192"/>
                  <a:gd name="T76" fmla="*/ 1 w 118"/>
                  <a:gd name="T77" fmla="*/ 1 h 192"/>
                  <a:gd name="T78" fmla="*/ 0 w 118"/>
                  <a:gd name="T79" fmla="*/ 1 h 192"/>
                  <a:gd name="T80" fmla="*/ 1 w 118"/>
                  <a:gd name="T81" fmla="*/ 1 h 192"/>
                  <a:gd name="T82" fmla="*/ 1 w 118"/>
                  <a:gd name="T83" fmla="*/ 0 h 192"/>
                  <a:gd name="T84" fmla="*/ 1 w 118"/>
                  <a:gd name="T85" fmla="*/ 0 h 19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8"/>
                  <a:gd name="T130" fmla="*/ 0 h 192"/>
                  <a:gd name="T131" fmla="*/ 118 w 118"/>
                  <a:gd name="T132" fmla="*/ 192 h 19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8" h="192">
                    <a:moveTo>
                      <a:pt x="10" y="0"/>
                    </a:moveTo>
                    <a:lnTo>
                      <a:pt x="10" y="2"/>
                    </a:lnTo>
                    <a:lnTo>
                      <a:pt x="13" y="7"/>
                    </a:lnTo>
                    <a:lnTo>
                      <a:pt x="17" y="15"/>
                    </a:lnTo>
                    <a:lnTo>
                      <a:pt x="25" y="26"/>
                    </a:lnTo>
                    <a:lnTo>
                      <a:pt x="31" y="38"/>
                    </a:lnTo>
                    <a:lnTo>
                      <a:pt x="40" y="51"/>
                    </a:lnTo>
                    <a:lnTo>
                      <a:pt x="44" y="59"/>
                    </a:lnTo>
                    <a:lnTo>
                      <a:pt x="48" y="66"/>
                    </a:lnTo>
                    <a:lnTo>
                      <a:pt x="53" y="74"/>
                    </a:lnTo>
                    <a:lnTo>
                      <a:pt x="57" y="82"/>
                    </a:lnTo>
                    <a:lnTo>
                      <a:pt x="61" y="89"/>
                    </a:lnTo>
                    <a:lnTo>
                      <a:pt x="67" y="97"/>
                    </a:lnTo>
                    <a:lnTo>
                      <a:pt x="70" y="104"/>
                    </a:lnTo>
                    <a:lnTo>
                      <a:pt x="74" y="114"/>
                    </a:lnTo>
                    <a:lnTo>
                      <a:pt x="78" y="121"/>
                    </a:lnTo>
                    <a:lnTo>
                      <a:pt x="84" y="127"/>
                    </a:lnTo>
                    <a:lnTo>
                      <a:pt x="88" y="135"/>
                    </a:lnTo>
                    <a:lnTo>
                      <a:pt x="93" y="142"/>
                    </a:lnTo>
                    <a:lnTo>
                      <a:pt x="99" y="156"/>
                    </a:lnTo>
                    <a:lnTo>
                      <a:pt x="107" y="167"/>
                    </a:lnTo>
                    <a:lnTo>
                      <a:pt x="112" y="177"/>
                    </a:lnTo>
                    <a:lnTo>
                      <a:pt x="118" y="184"/>
                    </a:lnTo>
                    <a:lnTo>
                      <a:pt x="110" y="192"/>
                    </a:lnTo>
                    <a:lnTo>
                      <a:pt x="103" y="179"/>
                    </a:lnTo>
                    <a:lnTo>
                      <a:pt x="95" y="167"/>
                    </a:lnTo>
                    <a:lnTo>
                      <a:pt x="89" y="156"/>
                    </a:lnTo>
                    <a:lnTo>
                      <a:pt x="82" y="146"/>
                    </a:lnTo>
                    <a:lnTo>
                      <a:pt x="74" y="131"/>
                    </a:lnTo>
                    <a:lnTo>
                      <a:pt x="69" y="121"/>
                    </a:lnTo>
                    <a:lnTo>
                      <a:pt x="61" y="106"/>
                    </a:lnTo>
                    <a:lnTo>
                      <a:pt x="53" y="97"/>
                    </a:lnTo>
                    <a:lnTo>
                      <a:pt x="48" y="82"/>
                    </a:lnTo>
                    <a:lnTo>
                      <a:pt x="40" y="72"/>
                    </a:lnTo>
                    <a:lnTo>
                      <a:pt x="32" y="57"/>
                    </a:lnTo>
                    <a:lnTo>
                      <a:pt x="27" y="47"/>
                    </a:lnTo>
                    <a:lnTo>
                      <a:pt x="19" y="34"/>
                    </a:lnTo>
                    <a:lnTo>
                      <a:pt x="11" y="23"/>
                    </a:lnTo>
                    <a:lnTo>
                      <a:pt x="6" y="11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5" name="Freeform 271"/>
              <p:cNvSpPr>
                <a:spLocks/>
              </p:cNvSpPr>
              <p:nvPr/>
            </p:nvSpPr>
            <p:spPr bwMode="auto">
              <a:xfrm>
                <a:off x="338" y="3890"/>
                <a:ext cx="58" cy="97"/>
              </a:xfrm>
              <a:custGeom>
                <a:avLst/>
                <a:gdLst>
                  <a:gd name="T0" fmla="*/ 1 w 116"/>
                  <a:gd name="T1" fmla="*/ 0 h 194"/>
                  <a:gd name="T2" fmla="*/ 1 w 116"/>
                  <a:gd name="T3" fmla="*/ 1 h 194"/>
                  <a:gd name="T4" fmla="*/ 1 w 116"/>
                  <a:gd name="T5" fmla="*/ 1 h 194"/>
                  <a:gd name="T6" fmla="*/ 1 w 116"/>
                  <a:gd name="T7" fmla="*/ 1 h 194"/>
                  <a:gd name="T8" fmla="*/ 1 w 116"/>
                  <a:gd name="T9" fmla="*/ 1 h 194"/>
                  <a:gd name="T10" fmla="*/ 1 w 116"/>
                  <a:gd name="T11" fmla="*/ 1 h 194"/>
                  <a:gd name="T12" fmla="*/ 1 w 116"/>
                  <a:gd name="T13" fmla="*/ 2 h 194"/>
                  <a:gd name="T14" fmla="*/ 2 w 116"/>
                  <a:gd name="T15" fmla="*/ 2 h 194"/>
                  <a:gd name="T16" fmla="*/ 2 w 116"/>
                  <a:gd name="T17" fmla="*/ 2 h 194"/>
                  <a:gd name="T18" fmla="*/ 2 w 116"/>
                  <a:gd name="T19" fmla="*/ 2 h 194"/>
                  <a:gd name="T20" fmla="*/ 2 w 116"/>
                  <a:gd name="T21" fmla="*/ 3 h 194"/>
                  <a:gd name="T22" fmla="*/ 2 w 116"/>
                  <a:gd name="T23" fmla="*/ 3 h 194"/>
                  <a:gd name="T24" fmla="*/ 2 w 116"/>
                  <a:gd name="T25" fmla="*/ 3 h 194"/>
                  <a:gd name="T26" fmla="*/ 2 w 116"/>
                  <a:gd name="T27" fmla="*/ 3 h 194"/>
                  <a:gd name="T28" fmla="*/ 3 w 116"/>
                  <a:gd name="T29" fmla="*/ 3 h 194"/>
                  <a:gd name="T30" fmla="*/ 3 w 116"/>
                  <a:gd name="T31" fmla="*/ 4 h 194"/>
                  <a:gd name="T32" fmla="*/ 3 w 116"/>
                  <a:gd name="T33" fmla="*/ 4 h 194"/>
                  <a:gd name="T34" fmla="*/ 3 w 116"/>
                  <a:gd name="T35" fmla="*/ 4 h 194"/>
                  <a:gd name="T36" fmla="*/ 3 w 116"/>
                  <a:gd name="T37" fmla="*/ 5 h 194"/>
                  <a:gd name="T38" fmla="*/ 3 w 116"/>
                  <a:gd name="T39" fmla="*/ 5 h 194"/>
                  <a:gd name="T40" fmla="*/ 3 w 116"/>
                  <a:gd name="T41" fmla="*/ 5 h 194"/>
                  <a:gd name="T42" fmla="*/ 4 w 116"/>
                  <a:gd name="T43" fmla="*/ 5 h 194"/>
                  <a:gd name="T44" fmla="*/ 4 w 116"/>
                  <a:gd name="T45" fmla="*/ 6 h 194"/>
                  <a:gd name="T46" fmla="*/ 4 w 116"/>
                  <a:gd name="T47" fmla="*/ 6 h 194"/>
                  <a:gd name="T48" fmla="*/ 4 w 116"/>
                  <a:gd name="T49" fmla="*/ 6 h 194"/>
                  <a:gd name="T50" fmla="*/ 4 w 116"/>
                  <a:gd name="T51" fmla="*/ 6 h 194"/>
                  <a:gd name="T52" fmla="*/ 4 w 116"/>
                  <a:gd name="T53" fmla="*/ 6 h 194"/>
                  <a:gd name="T54" fmla="*/ 3 w 116"/>
                  <a:gd name="T55" fmla="*/ 6 h 194"/>
                  <a:gd name="T56" fmla="*/ 3 w 116"/>
                  <a:gd name="T57" fmla="*/ 5 h 194"/>
                  <a:gd name="T58" fmla="*/ 3 w 116"/>
                  <a:gd name="T59" fmla="*/ 5 h 194"/>
                  <a:gd name="T60" fmla="*/ 3 w 116"/>
                  <a:gd name="T61" fmla="*/ 5 h 194"/>
                  <a:gd name="T62" fmla="*/ 3 w 116"/>
                  <a:gd name="T63" fmla="*/ 4 h 194"/>
                  <a:gd name="T64" fmla="*/ 2 w 116"/>
                  <a:gd name="T65" fmla="*/ 4 h 194"/>
                  <a:gd name="T66" fmla="*/ 2 w 116"/>
                  <a:gd name="T67" fmla="*/ 3 h 194"/>
                  <a:gd name="T68" fmla="*/ 2 w 116"/>
                  <a:gd name="T69" fmla="*/ 3 h 194"/>
                  <a:gd name="T70" fmla="*/ 2 w 116"/>
                  <a:gd name="T71" fmla="*/ 3 h 194"/>
                  <a:gd name="T72" fmla="*/ 1 w 116"/>
                  <a:gd name="T73" fmla="*/ 2 h 194"/>
                  <a:gd name="T74" fmla="*/ 1 w 116"/>
                  <a:gd name="T75" fmla="*/ 2 h 194"/>
                  <a:gd name="T76" fmla="*/ 1 w 116"/>
                  <a:gd name="T77" fmla="*/ 2 h 194"/>
                  <a:gd name="T78" fmla="*/ 1 w 116"/>
                  <a:gd name="T79" fmla="*/ 1 h 194"/>
                  <a:gd name="T80" fmla="*/ 1 w 116"/>
                  <a:gd name="T81" fmla="*/ 1 h 194"/>
                  <a:gd name="T82" fmla="*/ 0 w 116"/>
                  <a:gd name="T83" fmla="*/ 1 h 194"/>
                  <a:gd name="T84" fmla="*/ 1 w 116"/>
                  <a:gd name="T85" fmla="*/ 1 h 194"/>
                  <a:gd name="T86" fmla="*/ 1 w 116"/>
                  <a:gd name="T87" fmla="*/ 0 h 194"/>
                  <a:gd name="T88" fmla="*/ 1 w 116"/>
                  <a:gd name="T89" fmla="*/ 0 h 1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4"/>
                  <a:gd name="T137" fmla="*/ 116 w 116"/>
                  <a:gd name="T138" fmla="*/ 194 h 19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4">
                    <a:moveTo>
                      <a:pt x="8" y="0"/>
                    </a:moveTo>
                    <a:lnTo>
                      <a:pt x="10" y="2"/>
                    </a:lnTo>
                    <a:lnTo>
                      <a:pt x="14" y="8"/>
                    </a:lnTo>
                    <a:lnTo>
                      <a:pt x="18" y="17"/>
                    </a:lnTo>
                    <a:lnTo>
                      <a:pt x="25" y="29"/>
                    </a:lnTo>
                    <a:lnTo>
                      <a:pt x="27" y="32"/>
                    </a:lnTo>
                    <a:lnTo>
                      <a:pt x="31" y="38"/>
                    </a:lnTo>
                    <a:lnTo>
                      <a:pt x="35" y="46"/>
                    </a:lnTo>
                    <a:lnTo>
                      <a:pt x="40" y="53"/>
                    </a:lnTo>
                    <a:lnTo>
                      <a:pt x="44" y="61"/>
                    </a:lnTo>
                    <a:lnTo>
                      <a:pt x="48" y="68"/>
                    </a:lnTo>
                    <a:lnTo>
                      <a:pt x="54" y="76"/>
                    </a:lnTo>
                    <a:lnTo>
                      <a:pt x="57" y="86"/>
                    </a:lnTo>
                    <a:lnTo>
                      <a:pt x="61" y="91"/>
                    </a:lnTo>
                    <a:lnTo>
                      <a:pt x="65" y="99"/>
                    </a:lnTo>
                    <a:lnTo>
                      <a:pt x="71" y="106"/>
                    </a:lnTo>
                    <a:lnTo>
                      <a:pt x="75" y="116"/>
                    </a:lnTo>
                    <a:lnTo>
                      <a:pt x="78" y="124"/>
                    </a:lnTo>
                    <a:lnTo>
                      <a:pt x="82" y="131"/>
                    </a:lnTo>
                    <a:lnTo>
                      <a:pt x="88" y="137"/>
                    </a:lnTo>
                    <a:lnTo>
                      <a:pt x="94" y="145"/>
                    </a:lnTo>
                    <a:lnTo>
                      <a:pt x="99" y="158"/>
                    </a:lnTo>
                    <a:lnTo>
                      <a:pt x="107" y="169"/>
                    </a:lnTo>
                    <a:lnTo>
                      <a:pt x="111" y="179"/>
                    </a:lnTo>
                    <a:lnTo>
                      <a:pt x="116" y="186"/>
                    </a:lnTo>
                    <a:lnTo>
                      <a:pt x="111" y="194"/>
                    </a:lnTo>
                    <a:lnTo>
                      <a:pt x="103" y="183"/>
                    </a:lnTo>
                    <a:lnTo>
                      <a:pt x="96" y="171"/>
                    </a:lnTo>
                    <a:lnTo>
                      <a:pt x="88" y="160"/>
                    </a:lnTo>
                    <a:lnTo>
                      <a:pt x="82" y="148"/>
                    </a:lnTo>
                    <a:lnTo>
                      <a:pt x="75" y="135"/>
                    </a:lnTo>
                    <a:lnTo>
                      <a:pt x="67" y="124"/>
                    </a:lnTo>
                    <a:lnTo>
                      <a:pt x="59" y="110"/>
                    </a:lnTo>
                    <a:lnTo>
                      <a:pt x="54" y="99"/>
                    </a:lnTo>
                    <a:lnTo>
                      <a:pt x="46" y="86"/>
                    </a:lnTo>
                    <a:lnTo>
                      <a:pt x="38" y="74"/>
                    </a:lnTo>
                    <a:lnTo>
                      <a:pt x="31" y="61"/>
                    </a:lnTo>
                    <a:lnTo>
                      <a:pt x="25" y="49"/>
                    </a:lnTo>
                    <a:lnTo>
                      <a:pt x="18" y="38"/>
                    </a:lnTo>
                    <a:lnTo>
                      <a:pt x="12" y="25"/>
                    </a:lnTo>
                    <a:lnTo>
                      <a:pt x="4" y="15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6" name="Freeform 272"/>
              <p:cNvSpPr>
                <a:spLocks/>
              </p:cNvSpPr>
              <p:nvPr/>
            </p:nvSpPr>
            <p:spPr bwMode="auto">
              <a:xfrm>
                <a:off x="311" y="3904"/>
                <a:ext cx="59" cy="96"/>
              </a:xfrm>
              <a:custGeom>
                <a:avLst/>
                <a:gdLst>
                  <a:gd name="T0" fmla="*/ 1 w 118"/>
                  <a:gd name="T1" fmla="*/ 0 h 192"/>
                  <a:gd name="T2" fmla="*/ 1 w 118"/>
                  <a:gd name="T3" fmla="*/ 0 h 192"/>
                  <a:gd name="T4" fmla="*/ 1 w 118"/>
                  <a:gd name="T5" fmla="*/ 1 h 192"/>
                  <a:gd name="T6" fmla="*/ 1 w 118"/>
                  <a:gd name="T7" fmla="*/ 1 h 192"/>
                  <a:gd name="T8" fmla="*/ 1 w 118"/>
                  <a:gd name="T9" fmla="*/ 1 h 192"/>
                  <a:gd name="T10" fmla="*/ 1 w 118"/>
                  <a:gd name="T11" fmla="*/ 1 h 192"/>
                  <a:gd name="T12" fmla="*/ 1 w 118"/>
                  <a:gd name="T13" fmla="*/ 2 h 192"/>
                  <a:gd name="T14" fmla="*/ 2 w 118"/>
                  <a:gd name="T15" fmla="*/ 2 h 192"/>
                  <a:gd name="T16" fmla="*/ 2 w 118"/>
                  <a:gd name="T17" fmla="*/ 2 h 192"/>
                  <a:gd name="T18" fmla="*/ 2 w 118"/>
                  <a:gd name="T19" fmla="*/ 2 h 192"/>
                  <a:gd name="T20" fmla="*/ 2 w 118"/>
                  <a:gd name="T21" fmla="*/ 3 h 192"/>
                  <a:gd name="T22" fmla="*/ 2 w 118"/>
                  <a:gd name="T23" fmla="*/ 3 h 192"/>
                  <a:gd name="T24" fmla="*/ 2 w 118"/>
                  <a:gd name="T25" fmla="*/ 3 h 192"/>
                  <a:gd name="T26" fmla="*/ 2 w 118"/>
                  <a:gd name="T27" fmla="*/ 3 h 192"/>
                  <a:gd name="T28" fmla="*/ 3 w 118"/>
                  <a:gd name="T29" fmla="*/ 3 h 192"/>
                  <a:gd name="T30" fmla="*/ 3 w 118"/>
                  <a:gd name="T31" fmla="*/ 4 h 192"/>
                  <a:gd name="T32" fmla="*/ 3 w 118"/>
                  <a:gd name="T33" fmla="*/ 4 h 192"/>
                  <a:gd name="T34" fmla="*/ 3 w 118"/>
                  <a:gd name="T35" fmla="*/ 4 h 192"/>
                  <a:gd name="T36" fmla="*/ 3 w 118"/>
                  <a:gd name="T37" fmla="*/ 5 h 192"/>
                  <a:gd name="T38" fmla="*/ 3 w 118"/>
                  <a:gd name="T39" fmla="*/ 5 h 192"/>
                  <a:gd name="T40" fmla="*/ 3 w 118"/>
                  <a:gd name="T41" fmla="*/ 5 h 192"/>
                  <a:gd name="T42" fmla="*/ 4 w 118"/>
                  <a:gd name="T43" fmla="*/ 5 h 192"/>
                  <a:gd name="T44" fmla="*/ 4 w 118"/>
                  <a:gd name="T45" fmla="*/ 6 h 192"/>
                  <a:gd name="T46" fmla="*/ 4 w 118"/>
                  <a:gd name="T47" fmla="*/ 6 h 192"/>
                  <a:gd name="T48" fmla="*/ 4 w 118"/>
                  <a:gd name="T49" fmla="*/ 6 h 192"/>
                  <a:gd name="T50" fmla="*/ 4 w 118"/>
                  <a:gd name="T51" fmla="*/ 6 h 192"/>
                  <a:gd name="T52" fmla="*/ 4 w 118"/>
                  <a:gd name="T53" fmla="*/ 6 h 192"/>
                  <a:gd name="T54" fmla="*/ 4 w 118"/>
                  <a:gd name="T55" fmla="*/ 6 h 192"/>
                  <a:gd name="T56" fmla="*/ 3 w 118"/>
                  <a:gd name="T57" fmla="*/ 5 h 192"/>
                  <a:gd name="T58" fmla="*/ 3 w 118"/>
                  <a:gd name="T59" fmla="*/ 5 h 192"/>
                  <a:gd name="T60" fmla="*/ 3 w 118"/>
                  <a:gd name="T61" fmla="*/ 5 h 192"/>
                  <a:gd name="T62" fmla="*/ 3 w 118"/>
                  <a:gd name="T63" fmla="*/ 4 h 192"/>
                  <a:gd name="T64" fmla="*/ 2 w 118"/>
                  <a:gd name="T65" fmla="*/ 4 h 192"/>
                  <a:gd name="T66" fmla="*/ 2 w 118"/>
                  <a:gd name="T67" fmla="*/ 3 h 192"/>
                  <a:gd name="T68" fmla="*/ 2 w 118"/>
                  <a:gd name="T69" fmla="*/ 3 h 192"/>
                  <a:gd name="T70" fmla="*/ 2 w 118"/>
                  <a:gd name="T71" fmla="*/ 3 h 192"/>
                  <a:gd name="T72" fmla="*/ 2 w 118"/>
                  <a:gd name="T73" fmla="*/ 2 h 192"/>
                  <a:gd name="T74" fmla="*/ 1 w 118"/>
                  <a:gd name="T75" fmla="*/ 2 h 192"/>
                  <a:gd name="T76" fmla="*/ 1 w 118"/>
                  <a:gd name="T77" fmla="*/ 2 h 192"/>
                  <a:gd name="T78" fmla="*/ 1 w 118"/>
                  <a:gd name="T79" fmla="*/ 1 h 192"/>
                  <a:gd name="T80" fmla="*/ 1 w 118"/>
                  <a:gd name="T81" fmla="*/ 1 h 192"/>
                  <a:gd name="T82" fmla="*/ 0 w 118"/>
                  <a:gd name="T83" fmla="*/ 1 h 192"/>
                  <a:gd name="T84" fmla="*/ 1 w 118"/>
                  <a:gd name="T85" fmla="*/ 0 h 192"/>
                  <a:gd name="T86" fmla="*/ 1 w 118"/>
                  <a:gd name="T87" fmla="*/ 0 h 192"/>
                  <a:gd name="T88" fmla="*/ 1 w 118"/>
                  <a:gd name="T89" fmla="*/ 0 h 1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8"/>
                  <a:gd name="T136" fmla="*/ 0 h 192"/>
                  <a:gd name="T137" fmla="*/ 118 w 118"/>
                  <a:gd name="T138" fmla="*/ 192 h 1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8" h="192">
                    <a:moveTo>
                      <a:pt x="8" y="0"/>
                    </a:moveTo>
                    <a:lnTo>
                      <a:pt x="10" y="0"/>
                    </a:lnTo>
                    <a:lnTo>
                      <a:pt x="14" y="7"/>
                    </a:lnTo>
                    <a:lnTo>
                      <a:pt x="17" y="15"/>
                    </a:lnTo>
                    <a:lnTo>
                      <a:pt x="25" y="26"/>
                    </a:lnTo>
                    <a:lnTo>
                      <a:pt x="27" y="32"/>
                    </a:lnTo>
                    <a:lnTo>
                      <a:pt x="31" y="38"/>
                    </a:lnTo>
                    <a:lnTo>
                      <a:pt x="35" y="45"/>
                    </a:lnTo>
                    <a:lnTo>
                      <a:pt x="38" y="53"/>
                    </a:lnTo>
                    <a:lnTo>
                      <a:pt x="42" y="58"/>
                    </a:lnTo>
                    <a:lnTo>
                      <a:pt x="48" y="66"/>
                    </a:lnTo>
                    <a:lnTo>
                      <a:pt x="54" y="74"/>
                    </a:lnTo>
                    <a:lnTo>
                      <a:pt x="57" y="83"/>
                    </a:lnTo>
                    <a:lnTo>
                      <a:pt x="61" y="91"/>
                    </a:lnTo>
                    <a:lnTo>
                      <a:pt x="67" y="98"/>
                    </a:lnTo>
                    <a:lnTo>
                      <a:pt x="71" y="104"/>
                    </a:lnTo>
                    <a:lnTo>
                      <a:pt x="74" y="114"/>
                    </a:lnTo>
                    <a:lnTo>
                      <a:pt x="78" y="121"/>
                    </a:lnTo>
                    <a:lnTo>
                      <a:pt x="84" y="129"/>
                    </a:lnTo>
                    <a:lnTo>
                      <a:pt x="88" y="136"/>
                    </a:lnTo>
                    <a:lnTo>
                      <a:pt x="93" y="144"/>
                    </a:lnTo>
                    <a:lnTo>
                      <a:pt x="99" y="155"/>
                    </a:lnTo>
                    <a:lnTo>
                      <a:pt x="107" y="169"/>
                    </a:lnTo>
                    <a:lnTo>
                      <a:pt x="112" y="176"/>
                    </a:lnTo>
                    <a:lnTo>
                      <a:pt x="118" y="186"/>
                    </a:lnTo>
                    <a:lnTo>
                      <a:pt x="111" y="192"/>
                    </a:lnTo>
                    <a:lnTo>
                      <a:pt x="103" y="178"/>
                    </a:lnTo>
                    <a:lnTo>
                      <a:pt x="97" y="169"/>
                    </a:lnTo>
                    <a:lnTo>
                      <a:pt x="90" y="157"/>
                    </a:lnTo>
                    <a:lnTo>
                      <a:pt x="84" y="146"/>
                    </a:lnTo>
                    <a:lnTo>
                      <a:pt x="76" y="133"/>
                    </a:lnTo>
                    <a:lnTo>
                      <a:pt x="69" y="121"/>
                    </a:lnTo>
                    <a:lnTo>
                      <a:pt x="61" y="108"/>
                    </a:lnTo>
                    <a:lnTo>
                      <a:pt x="55" y="96"/>
                    </a:lnTo>
                    <a:lnTo>
                      <a:pt x="48" y="83"/>
                    </a:lnTo>
                    <a:lnTo>
                      <a:pt x="40" y="70"/>
                    </a:lnTo>
                    <a:lnTo>
                      <a:pt x="33" y="58"/>
                    </a:lnTo>
                    <a:lnTo>
                      <a:pt x="25" y="47"/>
                    </a:lnTo>
                    <a:lnTo>
                      <a:pt x="17" y="34"/>
                    </a:lnTo>
                    <a:lnTo>
                      <a:pt x="10" y="24"/>
                    </a:lnTo>
                    <a:lnTo>
                      <a:pt x="4" y="13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7" name="Freeform 273"/>
              <p:cNvSpPr>
                <a:spLocks/>
              </p:cNvSpPr>
              <p:nvPr/>
            </p:nvSpPr>
            <p:spPr bwMode="auto">
              <a:xfrm>
                <a:off x="286" y="3915"/>
                <a:ext cx="59" cy="95"/>
              </a:xfrm>
              <a:custGeom>
                <a:avLst/>
                <a:gdLst>
                  <a:gd name="T0" fmla="*/ 1 w 118"/>
                  <a:gd name="T1" fmla="*/ 0 h 191"/>
                  <a:gd name="T2" fmla="*/ 1 w 118"/>
                  <a:gd name="T3" fmla="*/ 0 h 191"/>
                  <a:gd name="T4" fmla="*/ 1 w 118"/>
                  <a:gd name="T5" fmla="*/ 0 h 191"/>
                  <a:gd name="T6" fmla="*/ 1 w 118"/>
                  <a:gd name="T7" fmla="*/ 0 h 191"/>
                  <a:gd name="T8" fmla="*/ 1 w 118"/>
                  <a:gd name="T9" fmla="*/ 0 h 191"/>
                  <a:gd name="T10" fmla="*/ 1 w 118"/>
                  <a:gd name="T11" fmla="*/ 1 h 191"/>
                  <a:gd name="T12" fmla="*/ 1 w 118"/>
                  <a:gd name="T13" fmla="*/ 1 h 191"/>
                  <a:gd name="T14" fmla="*/ 2 w 118"/>
                  <a:gd name="T15" fmla="*/ 1 h 191"/>
                  <a:gd name="T16" fmla="*/ 2 w 118"/>
                  <a:gd name="T17" fmla="*/ 1 h 191"/>
                  <a:gd name="T18" fmla="*/ 2 w 118"/>
                  <a:gd name="T19" fmla="*/ 1 h 191"/>
                  <a:gd name="T20" fmla="*/ 2 w 118"/>
                  <a:gd name="T21" fmla="*/ 2 h 191"/>
                  <a:gd name="T22" fmla="*/ 2 w 118"/>
                  <a:gd name="T23" fmla="*/ 2 h 191"/>
                  <a:gd name="T24" fmla="*/ 2 w 118"/>
                  <a:gd name="T25" fmla="*/ 2 h 191"/>
                  <a:gd name="T26" fmla="*/ 2 w 118"/>
                  <a:gd name="T27" fmla="*/ 2 h 191"/>
                  <a:gd name="T28" fmla="*/ 3 w 118"/>
                  <a:gd name="T29" fmla="*/ 3 h 191"/>
                  <a:gd name="T30" fmla="*/ 3 w 118"/>
                  <a:gd name="T31" fmla="*/ 3 h 191"/>
                  <a:gd name="T32" fmla="*/ 3 w 118"/>
                  <a:gd name="T33" fmla="*/ 3 h 191"/>
                  <a:gd name="T34" fmla="*/ 3 w 118"/>
                  <a:gd name="T35" fmla="*/ 3 h 191"/>
                  <a:gd name="T36" fmla="*/ 3 w 118"/>
                  <a:gd name="T37" fmla="*/ 4 h 191"/>
                  <a:gd name="T38" fmla="*/ 3 w 118"/>
                  <a:gd name="T39" fmla="*/ 4 h 191"/>
                  <a:gd name="T40" fmla="*/ 3 w 118"/>
                  <a:gd name="T41" fmla="*/ 4 h 191"/>
                  <a:gd name="T42" fmla="*/ 4 w 118"/>
                  <a:gd name="T43" fmla="*/ 4 h 191"/>
                  <a:gd name="T44" fmla="*/ 4 w 118"/>
                  <a:gd name="T45" fmla="*/ 5 h 191"/>
                  <a:gd name="T46" fmla="*/ 4 w 118"/>
                  <a:gd name="T47" fmla="*/ 5 h 191"/>
                  <a:gd name="T48" fmla="*/ 4 w 118"/>
                  <a:gd name="T49" fmla="*/ 5 h 191"/>
                  <a:gd name="T50" fmla="*/ 4 w 118"/>
                  <a:gd name="T51" fmla="*/ 5 h 191"/>
                  <a:gd name="T52" fmla="*/ 4 w 118"/>
                  <a:gd name="T53" fmla="*/ 5 h 191"/>
                  <a:gd name="T54" fmla="*/ 3 w 118"/>
                  <a:gd name="T55" fmla="*/ 5 h 191"/>
                  <a:gd name="T56" fmla="*/ 3 w 118"/>
                  <a:gd name="T57" fmla="*/ 4 h 191"/>
                  <a:gd name="T58" fmla="*/ 3 w 118"/>
                  <a:gd name="T59" fmla="*/ 4 h 191"/>
                  <a:gd name="T60" fmla="*/ 3 w 118"/>
                  <a:gd name="T61" fmla="*/ 4 h 191"/>
                  <a:gd name="T62" fmla="*/ 3 w 118"/>
                  <a:gd name="T63" fmla="*/ 3 h 191"/>
                  <a:gd name="T64" fmla="*/ 2 w 118"/>
                  <a:gd name="T65" fmla="*/ 3 h 191"/>
                  <a:gd name="T66" fmla="*/ 2 w 118"/>
                  <a:gd name="T67" fmla="*/ 3 h 191"/>
                  <a:gd name="T68" fmla="*/ 2 w 118"/>
                  <a:gd name="T69" fmla="*/ 2 h 191"/>
                  <a:gd name="T70" fmla="*/ 2 w 118"/>
                  <a:gd name="T71" fmla="*/ 2 h 191"/>
                  <a:gd name="T72" fmla="*/ 1 w 118"/>
                  <a:gd name="T73" fmla="*/ 1 h 191"/>
                  <a:gd name="T74" fmla="*/ 1 w 118"/>
                  <a:gd name="T75" fmla="*/ 1 h 191"/>
                  <a:gd name="T76" fmla="*/ 1 w 118"/>
                  <a:gd name="T77" fmla="*/ 1 h 191"/>
                  <a:gd name="T78" fmla="*/ 1 w 118"/>
                  <a:gd name="T79" fmla="*/ 0 h 191"/>
                  <a:gd name="T80" fmla="*/ 1 w 118"/>
                  <a:gd name="T81" fmla="*/ 0 h 191"/>
                  <a:gd name="T82" fmla="*/ 0 w 118"/>
                  <a:gd name="T83" fmla="*/ 0 h 191"/>
                  <a:gd name="T84" fmla="*/ 1 w 118"/>
                  <a:gd name="T85" fmla="*/ 0 h 191"/>
                  <a:gd name="T86" fmla="*/ 1 w 118"/>
                  <a:gd name="T87" fmla="*/ 0 h 191"/>
                  <a:gd name="T88" fmla="*/ 1 w 118"/>
                  <a:gd name="T89" fmla="*/ 0 h 19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8"/>
                  <a:gd name="T136" fmla="*/ 0 h 191"/>
                  <a:gd name="T137" fmla="*/ 118 w 118"/>
                  <a:gd name="T138" fmla="*/ 191 h 19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8" h="191">
                    <a:moveTo>
                      <a:pt x="8" y="0"/>
                    </a:moveTo>
                    <a:lnTo>
                      <a:pt x="9" y="0"/>
                    </a:lnTo>
                    <a:lnTo>
                      <a:pt x="13" y="8"/>
                    </a:lnTo>
                    <a:lnTo>
                      <a:pt x="17" y="16"/>
                    </a:lnTo>
                    <a:lnTo>
                      <a:pt x="25" y="27"/>
                    </a:lnTo>
                    <a:lnTo>
                      <a:pt x="27" y="33"/>
                    </a:lnTo>
                    <a:lnTo>
                      <a:pt x="30" y="38"/>
                    </a:lnTo>
                    <a:lnTo>
                      <a:pt x="34" y="46"/>
                    </a:lnTo>
                    <a:lnTo>
                      <a:pt x="38" y="54"/>
                    </a:lnTo>
                    <a:lnTo>
                      <a:pt x="42" y="61"/>
                    </a:lnTo>
                    <a:lnTo>
                      <a:pt x="47" y="67"/>
                    </a:lnTo>
                    <a:lnTo>
                      <a:pt x="53" y="75"/>
                    </a:lnTo>
                    <a:lnTo>
                      <a:pt x="57" y="84"/>
                    </a:lnTo>
                    <a:lnTo>
                      <a:pt x="61" y="92"/>
                    </a:lnTo>
                    <a:lnTo>
                      <a:pt x="66" y="99"/>
                    </a:lnTo>
                    <a:lnTo>
                      <a:pt x="70" y="107"/>
                    </a:lnTo>
                    <a:lnTo>
                      <a:pt x="74" y="113"/>
                    </a:lnTo>
                    <a:lnTo>
                      <a:pt x="78" y="120"/>
                    </a:lnTo>
                    <a:lnTo>
                      <a:pt x="84" y="128"/>
                    </a:lnTo>
                    <a:lnTo>
                      <a:pt x="87" y="135"/>
                    </a:lnTo>
                    <a:lnTo>
                      <a:pt x="93" y="143"/>
                    </a:lnTo>
                    <a:lnTo>
                      <a:pt x="99" y="154"/>
                    </a:lnTo>
                    <a:lnTo>
                      <a:pt x="106" y="168"/>
                    </a:lnTo>
                    <a:lnTo>
                      <a:pt x="112" y="177"/>
                    </a:lnTo>
                    <a:lnTo>
                      <a:pt x="118" y="187"/>
                    </a:lnTo>
                    <a:lnTo>
                      <a:pt x="108" y="191"/>
                    </a:lnTo>
                    <a:lnTo>
                      <a:pt x="103" y="179"/>
                    </a:lnTo>
                    <a:lnTo>
                      <a:pt x="95" y="170"/>
                    </a:lnTo>
                    <a:lnTo>
                      <a:pt x="87" y="156"/>
                    </a:lnTo>
                    <a:lnTo>
                      <a:pt x="82" y="145"/>
                    </a:lnTo>
                    <a:lnTo>
                      <a:pt x="74" y="134"/>
                    </a:lnTo>
                    <a:lnTo>
                      <a:pt x="66" y="120"/>
                    </a:lnTo>
                    <a:lnTo>
                      <a:pt x="59" y="109"/>
                    </a:lnTo>
                    <a:lnTo>
                      <a:pt x="53" y="97"/>
                    </a:lnTo>
                    <a:lnTo>
                      <a:pt x="46" y="84"/>
                    </a:lnTo>
                    <a:lnTo>
                      <a:pt x="38" y="73"/>
                    </a:lnTo>
                    <a:lnTo>
                      <a:pt x="32" y="59"/>
                    </a:lnTo>
                    <a:lnTo>
                      <a:pt x="25" y="48"/>
                    </a:lnTo>
                    <a:lnTo>
                      <a:pt x="17" y="37"/>
                    </a:lnTo>
                    <a:lnTo>
                      <a:pt x="11" y="25"/>
                    </a:lnTo>
                    <a:lnTo>
                      <a:pt x="4" y="1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8" name="Freeform 274"/>
              <p:cNvSpPr>
                <a:spLocks/>
              </p:cNvSpPr>
              <p:nvPr/>
            </p:nvSpPr>
            <p:spPr bwMode="auto">
              <a:xfrm>
                <a:off x="259" y="3923"/>
                <a:ext cx="58" cy="97"/>
              </a:xfrm>
              <a:custGeom>
                <a:avLst/>
                <a:gdLst>
                  <a:gd name="T0" fmla="*/ 1 w 116"/>
                  <a:gd name="T1" fmla="*/ 0 h 193"/>
                  <a:gd name="T2" fmla="*/ 1 w 116"/>
                  <a:gd name="T3" fmla="*/ 1 h 193"/>
                  <a:gd name="T4" fmla="*/ 1 w 116"/>
                  <a:gd name="T5" fmla="*/ 1 h 193"/>
                  <a:gd name="T6" fmla="*/ 1 w 116"/>
                  <a:gd name="T7" fmla="*/ 1 h 193"/>
                  <a:gd name="T8" fmla="*/ 1 w 116"/>
                  <a:gd name="T9" fmla="*/ 1 h 193"/>
                  <a:gd name="T10" fmla="*/ 1 w 116"/>
                  <a:gd name="T11" fmla="*/ 1 h 193"/>
                  <a:gd name="T12" fmla="*/ 1 w 116"/>
                  <a:gd name="T13" fmla="*/ 2 h 193"/>
                  <a:gd name="T14" fmla="*/ 1 w 116"/>
                  <a:gd name="T15" fmla="*/ 2 h 193"/>
                  <a:gd name="T16" fmla="*/ 2 w 116"/>
                  <a:gd name="T17" fmla="*/ 2 h 193"/>
                  <a:gd name="T18" fmla="*/ 2 w 116"/>
                  <a:gd name="T19" fmla="*/ 2 h 193"/>
                  <a:gd name="T20" fmla="*/ 2 w 116"/>
                  <a:gd name="T21" fmla="*/ 3 h 193"/>
                  <a:gd name="T22" fmla="*/ 2 w 116"/>
                  <a:gd name="T23" fmla="*/ 3 h 193"/>
                  <a:gd name="T24" fmla="*/ 2 w 116"/>
                  <a:gd name="T25" fmla="*/ 3 h 193"/>
                  <a:gd name="T26" fmla="*/ 2 w 116"/>
                  <a:gd name="T27" fmla="*/ 3 h 193"/>
                  <a:gd name="T28" fmla="*/ 2 w 116"/>
                  <a:gd name="T29" fmla="*/ 4 h 193"/>
                  <a:gd name="T30" fmla="*/ 3 w 116"/>
                  <a:gd name="T31" fmla="*/ 4 h 193"/>
                  <a:gd name="T32" fmla="*/ 3 w 116"/>
                  <a:gd name="T33" fmla="*/ 4 h 193"/>
                  <a:gd name="T34" fmla="*/ 3 w 116"/>
                  <a:gd name="T35" fmla="*/ 4 h 193"/>
                  <a:gd name="T36" fmla="*/ 3 w 116"/>
                  <a:gd name="T37" fmla="*/ 5 h 193"/>
                  <a:gd name="T38" fmla="*/ 3 w 116"/>
                  <a:gd name="T39" fmla="*/ 5 h 193"/>
                  <a:gd name="T40" fmla="*/ 3 w 116"/>
                  <a:gd name="T41" fmla="*/ 5 h 193"/>
                  <a:gd name="T42" fmla="*/ 4 w 116"/>
                  <a:gd name="T43" fmla="*/ 5 h 193"/>
                  <a:gd name="T44" fmla="*/ 4 w 116"/>
                  <a:gd name="T45" fmla="*/ 6 h 193"/>
                  <a:gd name="T46" fmla="*/ 4 w 116"/>
                  <a:gd name="T47" fmla="*/ 6 h 193"/>
                  <a:gd name="T48" fmla="*/ 4 w 116"/>
                  <a:gd name="T49" fmla="*/ 6 h 193"/>
                  <a:gd name="T50" fmla="*/ 4 w 116"/>
                  <a:gd name="T51" fmla="*/ 7 h 193"/>
                  <a:gd name="T52" fmla="*/ 4 w 116"/>
                  <a:gd name="T53" fmla="*/ 6 h 193"/>
                  <a:gd name="T54" fmla="*/ 3 w 116"/>
                  <a:gd name="T55" fmla="*/ 6 h 193"/>
                  <a:gd name="T56" fmla="*/ 3 w 116"/>
                  <a:gd name="T57" fmla="*/ 5 h 193"/>
                  <a:gd name="T58" fmla="*/ 3 w 116"/>
                  <a:gd name="T59" fmla="*/ 5 h 193"/>
                  <a:gd name="T60" fmla="*/ 3 w 116"/>
                  <a:gd name="T61" fmla="*/ 5 h 193"/>
                  <a:gd name="T62" fmla="*/ 3 w 116"/>
                  <a:gd name="T63" fmla="*/ 4 h 193"/>
                  <a:gd name="T64" fmla="*/ 2 w 116"/>
                  <a:gd name="T65" fmla="*/ 4 h 193"/>
                  <a:gd name="T66" fmla="*/ 2 w 116"/>
                  <a:gd name="T67" fmla="*/ 4 h 193"/>
                  <a:gd name="T68" fmla="*/ 2 w 116"/>
                  <a:gd name="T69" fmla="*/ 3 h 193"/>
                  <a:gd name="T70" fmla="*/ 2 w 116"/>
                  <a:gd name="T71" fmla="*/ 3 h 193"/>
                  <a:gd name="T72" fmla="*/ 1 w 116"/>
                  <a:gd name="T73" fmla="*/ 2 h 193"/>
                  <a:gd name="T74" fmla="*/ 1 w 116"/>
                  <a:gd name="T75" fmla="*/ 2 h 193"/>
                  <a:gd name="T76" fmla="*/ 1 w 116"/>
                  <a:gd name="T77" fmla="*/ 2 h 193"/>
                  <a:gd name="T78" fmla="*/ 1 w 116"/>
                  <a:gd name="T79" fmla="*/ 1 h 193"/>
                  <a:gd name="T80" fmla="*/ 1 w 116"/>
                  <a:gd name="T81" fmla="*/ 1 h 193"/>
                  <a:gd name="T82" fmla="*/ 0 w 116"/>
                  <a:gd name="T83" fmla="*/ 1 h 193"/>
                  <a:gd name="T84" fmla="*/ 1 w 116"/>
                  <a:gd name="T85" fmla="*/ 1 h 193"/>
                  <a:gd name="T86" fmla="*/ 1 w 116"/>
                  <a:gd name="T87" fmla="*/ 0 h 193"/>
                  <a:gd name="T88" fmla="*/ 1 w 116"/>
                  <a:gd name="T89" fmla="*/ 0 h 19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3"/>
                  <a:gd name="T137" fmla="*/ 116 w 116"/>
                  <a:gd name="T138" fmla="*/ 193 h 19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3">
                    <a:moveTo>
                      <a:pt x="7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5" y="17"/>
                    </a:lnTo>
                    <a:lnTo>
                      <a:pt x="23" y="28"/>
                    </a:lnTo>
                    <a:lnTo>
                      <a:pt x="24" y="32"/>
                    </a:lnTo>
                    <a:lnTo>
                      <a:pt x="28" y="39"/>
                    </a:lnTo>
                    <a:lnTo>
                      <a:pt x="32" y="45"/>
                    </a:lnTo>
                    <a:lnTo>
                      <a:pt x="38" y="53"/>
                    </a:lnTo>
                    <a:lnTo>
                      <a:pt x="42" y="60"/>
                    </a:lnTo>
                    <a:lnTo>
                      <a:pt x="45" y="68"/>
                    </a:lnTo>
                    <a:lnTo>
                      <a:pt x="51" y="76"/>
                    </a:lnTo>
                    <a:lnTo>
                      <a:pt x="57" y="85"/>
                    </a:lnTo>
                    <a:lnTo>
                      <a:pt x="61" y="91"/>
                    </a:lnTo>
                    <a:lnTo>
                      <a:pt x="64" y="98"/>
                    </a:lnTo>
                    <a:lnTo>
                      <a:pt x="68" y="106"/>
                    </a:lnTo>
                    <a:lnTo>
                      <a:pt x="74" y="116"/>
                    </a:lnTo>
                    <a:lnTo>
                      <a:pt x="78" y="123"/>
                    </a:lnTo>
                    <a:lnTo>
                      <a:pt x="81" y="131"/>
                    </a:lnTo>
                    <a:lnTo>
                      <a:pt x="85" y="136"/>
                    </a:lnTo>
                    <a:lnTo>
                      <a:pt x="91" y="144"/>
                    </a:lnTo>
                    <a:lnTo>
                      <a:pt x="97" y="157"/>
                    </a:lnTo>
                    <a:lnTo>
                      <a:pt x="104" y="169"/>
                    </a:lnTo>
                    <a:lnTo>
                      <a:pt x="110" y="178"/>
                    </a:lnTo>
                    <a:lnTo>
                      <a:pt x="116" y="186"/>
                    </a:lnTo>
                    <a:lnTo>
                      <a:pt x="108" y="193"/>
                    </a:lnTo>
                    <a:lnTo>
                      <a:pt x="100" y="182"/>
                    </a:lnTo>
                    <a:lnTo>
                      <a:pt x="95" y="171"/>
                    </a:lnTo>
                    <a:lnTo>
                      <a:pt x="87" y="159"/>
                    </a:lnTo>
                    <a:lnTo>
                      <a:pt x="81" y="148"/>
                    </a:lnTo>
                    <a:lnTo>
                      <a:pt x="74" y="135"/>
                    </a:lnTo>
                    <a:lnTo>
                      <a:pt x="66" y="123"/>
                    </a:lnTo>
                    <a:lnTo>
                      <a:pt x="59" y="110"/>
                    </a:lnTo>
                    <a:lnTo>
                      <a:pt x="53" y="98"/>
                    </a:lnTo>
                    <a:lnTo>
                      <a:pt x="45" y="85"/>
                    </a:lnTo>
                    <a:lnTo>
                      <a:pt x="38" y="74"/>
                    </a:lnTo>
                    <a:lnTo>
                      <a:pt x="30" y="60"/>
                    </a:lnTo>
                    <a:lnTo>
                      <a:pt x="24" y="49"/>
                    </a:lnTo>
                    <a:lnTo>
                      <a:pt x="17" y="38"/>
                    </a:lnTo>
                    <a:lnTo>
                      <a:pt x="11" y="24"/>
                    </a:lnTo>
                    <a:lnTo>
                      <a:pt x="3" y="15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9" name="Freeform 275"/>
              <p:cNvSpPr>
                <a:spLocks/>
              </p:cNvSpPr>
              <p:nvPr/>
            </p:nvSpPr>
            <p:spPr bwMode="auto">
              <a:xfrm>
                <a:off x="233" y="3923"/>
                <a:ext cx="48" cy="112"/>
              </a:xfrm>
              <a:custGeom>
                <a:avLst/>
                <a:gdLst>
                  <a:gd name="T0" fmla="*/ 0 w 97"/>
                  <a:gd name="T1" fmla="*/ 0 h 224"/>
                  <a:gd name="T2" fmla="*/ 0 w 97"/>
                  <a:gd name="T3" fmla="*/ 1 h 224"/>
                  <a:gd name="T4" fmla="*/ 0 w 97"/>
                  <a:gd name="T5" fmla="*/ 1 h 224"/>
                  <a:gd name="T6" fmla="*/ 0 w 97"/>
                  <a:gd name="T7" fmla="*/ 1 h 224"/>
                  <a:gd name="T8" fmla="*/ 0 w 97"/>
                  <a:gd name="T9" fmla="*/ 1 h 224"/>
                  <a:gd name="T10" fmla="*/ 0 w 97"/>
                  <a:gd name="T11" fmla="*/ 2 h 224"/>
                  <a:gd name="T12" fmla="*/ 0 w 97"/>
                  <a:gd name="T13" fmla="*/ 2 h 224"/>
                  <a:gd name="T14" fmla="*/ 0 w 97"/>
                  <a:gd name="T15" fmla="*/ 2 h 224"/>
                  <a:gd name="T16" fmla="*/ 1 w 97"/>
                  <a:gd name="T17" fmla="*/ 2 h 224"/>
                  <a:gd name="T18" fmla="*/ 1 w 97"/>
                  <a:gd name="T19" fmla="*/ 3 h 224"/>
                  <a:gd name="T20" fmla="*/ 1 w 97"/>
                  <a:gd name="T21" fmla="*/ 3 h 224"/>
                  <a:gd name="T22" fmla="*/ 1 w 97"/>
                  <a:gd name="T23" fmla="*/ 3 h 224"/>
                  <a:gd name="T24" fmla="*/ 1 w 97"/>
                  <a:gd name="T25" fmla="*/ 4 h 224"/>
                  <a:gd name="T26" fmla="*/ 1 w 97"/>
                  <a:gd name="T27" fmla="*/ 4 h 224"/>
                  <a:gd name="T28" fmla="*/ 1 w 97"/>
                  <a:gd name="T29" fmla="*/ 4 h 224"/>
                  <a:gd name="T30" fmla="*/ 1 w 97"/>
                  <a:gd name="T31" fmla="*/ 4 h 224"/>
                  <a:gd name="T32" fmla="*/ 1 w 97"/>
                  <a:gd name="T33" fmla="*/ 5 h 224"/>
                  <a:gd name="T34" fmla="*/ 2 w 97"/>
                  <a:gd name="T35" fmla="*/ 5 h 224"/>
                  <a:gd name="T36" fmla="*/ 2 w 97"/>
                  <a:gd name="T37" fmla="*/ 5 h 224"/>
                  <a:gd name="T38" fmla="*/ 2 w 97"/>
                  <a:gd name="T39" fmla="*/ 5 h 224"/>
                  <a:gd name="T40" fmla="*/ 2 w 97"/>
                  <a:gd name="T41" fmla="*/ 6 h 224"/>
                  <a:gd name="T42" fmla="*/ 2 w 97"/>
                  <a:gd name="T43" fmla="*/ 6 h 224"/>
                  <a:gd name="T44" fmla="*/ 2 w 97"/>
                  <a:gd name="T45" fmla="*/ 6 h 224"/>
                  <a:gd name="T46" fmla="*/ 2 w 97"/>
                  <a:gd name="T47" fmla="*/ 6 h 224"/>
                  <a:gd name="T48" fmla="*/ 2 w 97"/>
                  <a:gd name="T49" fmla="*/ 7 h 224"/>
                  <a:gd name="T50" fmla="*/ 2 w 97"/>
                  <a:gd name="T51" fmla="*/ 7 h 224"/>
                  <a:gd name="T52" fmla="*/ 3 w 97"/>
                  <a:gd name="T53" fmla="*/ 7 h 224"/>
                  <a:gd name="T54" fmla="*/ 2 w 97"/>
                  <a:gd name="T55" fmla="*/ 7 h 224"/>
                  <a:gd name="T56" fmla="*/ 2 w 97"/>
                  <a:gd name="T57" fmla="*/ 7 h 224"/>
                  <a:gd name="T58" fmla="*/ 2 w 97"/>
                  <a:gd name="T59" fmla="*/ 7 h 224"/>
                  <a:gd name="T60" fmla="*/ 2 w 97"/>
                  <a:gd name="T61" fmla="*/ 7 h 224"/>
                  <a:gd name="T62" fmla="*/ 2 w 97"/>
                  <a:gd name="T63" fmla="*/ 7 h 224"/>
                  <a:gd name="T64" fmla="*/ 2 w 97"/>
                  <a:gd name="T65" fmla="*/ 6 h 224"/>
                  <a:gd name="T66" fmla="*/ 2 w 97"/>
                  <a:gd name="T67" fmla="*/ 6 h 224"/>
                  <a:gd name="T68" fmla="*/ 2 w 97"/>
                  <a:gd name="T69" fmla="*/ 6 h 224"/>
                  <a:gd name="T70" fmla="*/ 2 w 97"/>
                  <a:gd name="T71" fmla="*/ 6 h 224"/>
                  <a:gd name="T72" fmla="*/ 1 w 97"/>
                  <a:gd name="T73" fmla="*/ 6 h 224"/>
                  <a:gd name="T74" fmla="*/ 1 w 97"/>
                  <a:gd name="T75" fmla="*/ 5 h 224"/>
                  <a:gd name="T76" fmla="*/ 1 w 97"/>
                  <a:gd name="T77" fmla="*/ 5 h 224"/>
                  <a:gd name="T78" fmla="*/ 1 w 97"/>
                  <a:gd name="T79" fmla="*/ 5 h 224"/>
                  <a:gd name="T80" fmla="*/ 1 w 97"/>
                  <a:gd name="T81" fmla="*/ 5 h 224"/>
                  <a:gd name="T82" fmla="*/ 1 w 97"/>
                  <a:gd name="T83" fmla="*/ 4 h 224"/>
                  <a:gd name="T84" fmla="*/ 1 w 97"/>
                  <a:gd name="T85" fmla="*/ 4 h 224"/>
                  <a:gd name="T86" fmla="*/ 1 w 97"/>
                  <a:gd name="T87" fmla="*/ 4 h 224"/>
                  <a:gd name="T88" fmla="*/ 1 w 97"/>
                  <a:gd name="T89" fmla="*/ 4 h 224"/>
                  <a:gd name="T90" fmla="*/ 1 w 97"/>
                  <a:gd name="T91" fmla="*/ 4 h 224"/>
                  <a:gd name="T92" fmla="*/ 1 w 97"/>
                  <a:gd name="T93" fmla="*/ 3 h 224"/>
                  <a:gd name="T94" fmla="*/ 0 w 97"/>
                  <a:gd name="T95" fmla="*/ 3 h 224"/>
                  <a:gd name="T96" fmla="*/ 0 w 97"/>
                  <a:gd name="T97" fmla="*/ 3 h 224"/>
                  <a:gd name="T98" fmla="*/ 0 w 97"/>
                  <a:gd name="T99" fmla="*/ 3 h 224"/>
                  <a:gd name="T100" fmla="*/ 0 w 97"/>
                  <a:gd name="T101" fmla="*/ 2 h 224"/>
                  <a:gd name="T102" fmla="*/ 0 w 97"/>
                  <a:gd name="T103" fmla="*/ 2 h 224"/>
                  <a:gd name="T104" fmla="*/ 0 w 97"/>
                  <a:gd name="T105" fmla="*/ 2 h 224"/>
                  <a:gd name="T106" fmla="*/ 0 w 97"/>
                  <a:gd name="T107" fmla="*/ 2 h 224"/>
                  <a:gd name="T108" fmla="*/ 0 w 97"/>
                  <a:gd name="T109" fmla="*/ 2 h 224"/>
                  <a:gd name="T110" fmla="*/ 0 w 97"/>
                  <a:gd name="T111" fmla="*/ 1 h 224"/>
                  <a:gd name="T112" fmla="*/ 0 w 97"/>
                  <a:gd name="T113" fmla="*/ 1 h 224"/>
                  <a:gd name="T114" fmla="*/ 0 w 97"/>
                  <a:gd name="T115" fmla="*/ 1 h 224"/>
                  <a:gd name="T116" fmla="*/ 0 w 97"/>
                  <a:gd name="T117" fmla="*/ 1 h 224"/>
                  <a:gd name="T118" fmla="*/ 0 w 97"/>
                  <a:gd name="T119" fmla="*/ 0 h 224"/>
                  <a:gd name="T120" fmla="*/ 0 w 97"/>
                  <a:gd name="T121" fmla="*/ 0 h 22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7"/>
                  <a:gd name="T184" fmla="*/ 0 h 224"/>
                  <a:gd name="T185" fmla="*/ 97 w 97"/>
                  <a:gd name="T186" fmla="*/ 224 h 22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7" h="224">
                    <a:moveTo>
                      <a:pt x="8" y="0"/>
                    </a:moveTo>
                    <a:lnTo>
                      <a:pt x="8" y="3"/>
                    </a:lnTo>
                    <a:lnTo>
                      <a:pt x="12" y="11"/>
                    </a:lnTo>
                    <a:lnTo>
                      <a:pt x="16" y="20"/>
                    </a:lnTo>
                    <a:lnTo>
                      <a:pt x="21" y="32"/>
                    </a:lnTo>
                    <a:lnTo>
                      <a:pt x="23" y="39"/>
                    </a:lnTo>
                    <a:lnTo>
                      <a:pt x="27" y="45"/>
                    </a:lnTo>
                    <a:lnTo>
                      <a:pt x="31" y="53"/>
                    </a:lnTo>
                    <a:lnTo>
                      <a:pt x="33" y="62"/>
                    </a:lnTo>
                    <a:lnTo>
                      <a:pt x="37" y="70"/>
                    </a:lnTo>
                    <a:lnTo>
                      <a:pt x="40" y="79"/>
                    </a:lnTo>
                    <a:lnTo>
                      <a:pt x="44" y="89"/>
                    </a:lnTo>
                    <a:lnTo>
                      <a:pt x="48" y="98"/>
                    </a:lnTo>
                    <a:lnTo>
                      <a:pt x="52" y="106"/>
                    </a:lnTo>
                    <a:lnTo>
                      <a:pt x="54" y="116"/>
                    </a:lnTo>
                    <a:lnTo>
                      <a:pt x="57" y="123"/>
                    </a:lnTo>
                    <a:lnTo>
                      <a:pt x="61" y="133"/>
                    </a:lnTo>
                    <a:lnTo>
                      <a:pt x="65" y="140"/>
                    </a:lnTo>
                    <a:lnTo>
                      <a:pt x="69" y="150"/>
                    </a:lnTo>
                    <a:lnTo>
                      <a:pt x="73" y="159"/>
                    </a:lnTo>
                    <a:lnTo>
                      <a:pt x="77" y="169"/>
                    </a:lnTo>
                    <a:lnTo>
                      <a:pt x="78" y="174"/>
                    </a:lnTo>
                    <a:lnTo>
                      <a:pt x="82" y="182"/>
                    </a:lnTo>
                    <a:lnTo>
                      <a:pt x="84" y="188"/>
                    </a:lnTo>
                    <a:lnTo>
                      <a:pt x="88" y="195"/>
                    </a:lnTo>
                    <a:lnTo>
                      <a:pt x="92" y="207"/>
                    </a:lnTo>
                    <a:lnTo>
                      <a:pt x="97" y="216"/>
                    </a:lnTo>
                    <a:lnTo>
                      <a:pt x="90" y="224"/>
                    </a:lnTo>
                    <a:lnTo>
                      <a:pt x="86" y="216"/>
                    </a:lnTo>
                    <a:lnTo>
                      <a:pt x="82" y="211"/>
                    </a:lnTo>
                    <a:lnTo>
                      <a:pt x="80" y="203"/>
                    </a:lnTo>
                    <a:lnTo>
                      <a:pt x="78" y="197"/>
                    </a:lnTo>
                    <a:lnTo>
                      <a:pt x="75" y="190"/>
                    </a:lnTo>
                    <a:lnTo>
                      <a:pt x="73" y="184"/>
                    </a:lnTo>
                    <a:lnTo>
                      <a:pt x="69" y="176"/>
                    </a:lnTo>
                    <a:lnTo>
                      <a:pt x="67" y="169"/>
                    </a:lnTo>
                    <a:lnTo>
                      <a:pt x="63" y="161"/>
                    </a:lnTo>
                    <a:lnTo>
                      <a:pt x="61" y="155"/>
                    </a:lnTo>
                    <a:lnTo>
                      <a:pt x="57" y="148"/>
                    </a:lnTo>
                    <a:lnTo>
                      <a:pt x="54" y="140"/>
                    </a:lnTo>
                    <a:lnTo>
                      <a:pt x="52" y="135"/>
                    </a:lnTo>
                    <a:lnTo>
                      <a:pt x="48" y="127"/>
                    </a:lnTo>
                    <a:lnTo>
                      <a:pt x="46" y="119"/>
                    </a:lnTo>
                    <a:lnTo>
                      <a:pt x="44" y="114"/>
                    </a:lnTo>
                    <a:lnTo>
                      <a:pt x="40" y="106"/>
                    </a:lnTo>
                    <a:lnTo>
                      <a:pt x="37" y="98"/>
                    </a:lnTo>
                    <a:lnTo>
                      <a:pt x="33" y="91"/>
                    </a:lnTo>
                    <a:lnTo>
                      <a:pt x="31" y="83"/>
                    </a:lnTo>
                    <a:lnTo>
                      <a:pt x="27" y="76"/>
                    </a:lnTo>
                    <a:lnTo>
                      <a:pt x="25" y="68"/>
                    </a:lnTo>
                    <a:lnTo>
                      <a:pt x="23" y="60"/>
                    </a:lnTo>
                    <a:lnTo>
                      <a:pt x="19" y="55"/>
                    </a:lnTo>
                    <a:lnTo>
                      <a:pt x="16" y="47"/>
                    </a:lnTo>
                    <a:lnTo>
                      <a:pt x="14" y="39"/>
                    </a:lnTo>
                    <a:lnTo>
                      <a:pt x="12" y="34"/>
                    </a:lnTo>
                    <a:lnTo>
                      <a:pt x="8" y="28"/>
                    </a:lnTo>
                    <a:lnTo>
                      <a:pt x="4" y="15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0" name="Freeform 276"/>
              <p:cNvSpPr>
                <a:spLocks/>
              </p:cNvSpPr>
              <p:nvPr/>
            </p:nvSpPr>
            <p:spPr bwMode="auto">
              <a:xfrm>
                <a:off x="188" y="3918"/>
                <a:ext cx="24" cy="138"/>
              </a:xfrm>
              <a:custGeom>
                <a:avLst/>
                <a:gdLst>
                  <a:gd name="T0" fmla="*/ 1 w 48"/>
                  <a:gd name="T1" fmla="*/ 0 h 278"/>
                  <a:gd name="T2" fmla="*/ 1 w 48"/>
                  <a:gd name="T3" fmla="*/ 0 h 278"/>
                  <a:gd name="T4" fmla="*/ 1 w 48"/>
                  <a:gd name="T5" fmla="*/ 1 h 278"/>
                  <a:gd name="T6" fmla="*/ 1 w 48"/>
                  <a:gd name="T7" fmla="*/ 1 h 278"/>
                  <a:gd name="T8" fmla="*/ 1 w 48"/>
                  <a:gd name="T9" fmla="*/ 2 h 278"/>
                  <a:gd name="T10" fmla="*/ 1 w 48"/>
                  <a:gd name="T11" fmla="*/ 2 h 278"/>
                  <a:gd name="T12" fmla="*/ 1 w 48"/>
                  <a:gd name="T13" fmla="*/ 3 h 278"/>
                  <a:gd name="T14" fmla="*/ 1 w 48"/>
                  <a:gd name="T15" fmla="*/ 4 h 278"/>
                  <a:gd name="T16" fmla="*/ 1 w 48"/>
                  <a:gd name="T17" fmla="*/ 4 h 278"/>
                  <a:gd name="T18" fmla="*/ 1 w 48"/>
                  <a:gd name="T19" fmla="*/ 5 h 278"/>
                  <a:gd name="T20" fmla="*/ 2 w 48"/>
                  <a:gd name="T21" fmla="*/ 6 h 278"/>
                  <a:gd name="T22" fmla="*/ 2 w 48"/>
                  <a:gd name="T23" fmla="*/ 6 h 278"/>
                  <a:gd name="T24" fmla="*/ 2 w 48"/>
                  <a:gd name="T25" fmla="*/ 7 h 278"/>
                  <a:gd name="T26" fmla="*/ 2 w 48"/>
                  <a:gd name="T27" fmla="*/ 7 h 278"/>
                  <a:gd name="T28" fmla="*/ 2 w 48"/>
                  <a:gd name="T29" fmla="*/ 8 h 278"/>
                  <a:gd name="T30" fmla="*/ 2 w 48"/>
                  <a:gd name="T31" fmla="*/ 8 h 278"/>
                  <a:gd name="T32" fmla="*/ 2 w 48"/>
                  <a:gd name="T33" fmla="*/ 8 h 278"/>
                  <a:gd name="T34" fmla="*/ 1 w 48"/>
                  <a:gd name="T35" fmla="*/ 7 h 278"/>
                  <a:gd name="T36" fmla="*/ 1 w 48"/>
                  <a:gd name="T37" fmla="*/ 7 h 278"/>
                  <a:gd name="T38" fmla="*/ 1 w 48"/>
                  <a:gd name="T39" fmla="*/ 6 h 278"/>
                  <a:gd name="T40" fmla="*/ 1 w 48"/>
                  <a:gd name="T41" fmla="*/ 5 h 278"/>
                  <a:gd name="T42" fmla="*/ 1 w 48"/>
                  <a:gd name="T43" fmla="*/ 5 h 278"/>
                  <a:gd name="T44" fmla="*/ 1 w 48"/>
                  <a:gd name="T45" fmla="*/ 4 h 278"/>
                  <a:gd name="T46" fmla="*/ 1 w 48"/>
                  <a:gd name="T47" fmla="*/ 4 h 278"/>
                  <a:gd name="T48" fmla="*/ 1 w 48"/>
                  <a:gd name="T49" fmla="*/ 3 h 278"/>
                  <a:gd name="T50" fmla="*/ 1 w 48"/>
                  <a:gd name="T51" fmla="*/ 3 h 278"/>
                  <a:gd name="T52" fmla="*/ 1 w 48"/>
                  <a:gd name="T53" fmla="*/ 2 h 278"/>
                  <a:gd name="T54" fmla="*/ 1 w 48"/>
                  <a:gd name="T55" fmla="*/ 2 h 278"/>
                  <a:gd name="T56" fmla="*/ 1 w 48"/>
                  <a:gd name="T57" fmla="*/ 1 h 278"/>
                  <a:gd name="T58" fmla="*/ 1 w 48"/>
                  <a:gd name="T59" fmla="*/ 1 h 278"/>
                  <a:gd name="T60" fmla="*/ 1 w 48"/>
                  <a:gd name="T61" fmla="*/ 0 h 278"/>
                  <a:gd name="T62" fmla="*/ 0 w 48"/>
                  <a:gd name="T63" fmla="*/ 0 h 278"/>
                  <a:gd name="T64" fmla="*/ 1 w 48"/>
                  <a:gd name="T65" fmla="*/ 0 h 27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8"/>
                  <a:gd name="T100" fmla="*/ 0 h 278"/>
                  <a:gd name="T101" fmla="*/ 48 w 48"/>
                  <a:gd name="T102" fmla="*/ 278 h 27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8" h="278">
                    <a:moveTo>
                      <a:pt x="10" y="0"/>
                    </a:moveTo>
                    <a:lnTo>
                      <a:pt x="10" y="4"/>
                    </a:lnTo>
                    <a:lnTo>
                      <a:pt x="10" y="12"/>
                    </a:lnTo>
                    <a:lnTo>
                      <a:pt x="10" y="17"/>
                    </a:lnTo>
                    <a:lnTo>
                      <a:pt x="12" y="25"/>
                    </a:lnTo>
                    <a:lnTo>
                      <a:pt x="13" y="32"/>
                    </a:lnTo>
                    <a:lnTo>
                      <a:pt x="13" y="40"/>
                    </a:lnTo>
                    <a:lnTo>
                      <a:pt x="13" y="48"/>
                    </a:lnTo>
                    <a:lnTo>
                      <a:pt x="17" y="57"/>
                    </a:lnTo>
                    <a:lnTo>
                      <a:pt x="17" y="67"/>
                    </a:lnTo>
                    <a:lnTo>
                      <a:pt x="19" y="78"/>
                    </a:lnTo>
                    <a:lnTo>
                      <a:pt x="21" y="90"/>
                    </a:lnTo>
                    <a:lnTo>
                      <a:pt x="23" y="101"/>
                    </a:lnTo>
                    <a:lnTo>
                      <a:pt x="23" y="110"/>
                    </a:lnTo>
                    <a:lnTo>
                      <a:pt x="27" y="124"/>
                    </a:lnTo>
                    <a:lnTo>
                      <a:pt x="27" y="135"/>
                    </a:lnTo>
                    <a:lnTo>
                      <a:pt x="29" y="147"/>
                    </a:lnTo>
                    <a:lnTo>
                      <a:pt x="31" y="156"/>
                    </a:lnTo>
                    <a:lnTo>
                      <a:pt x="32" y="169"/>
                    </a:lnTo>
                    <a:lnTo>
                      <a:pt x="32" y="179"/>
                    </a:lnTo>
                    <a:lnTo>
                      <a:pt x="34" y="190"/>
                    </a:lnTo>
                    <a:lnTo>
                      <a:pt x="36" y="202"/>
                    </a:lnTo>
                    <a:lnTo>
                      <a:pt x="38" y="213"/>
                    </a:lnTo>
                    <a:lnTo>
                      <a:pt x="38" y="221"/>
                    </a:lnTo>
                    <a:lnTo>
                      <a:pt x="40" y="230"/>
                    </a:lnTo>
                    <a:lnTo>
                      <a:pt x="42" y="240"/>
                    </a:lnTo>
                    <a:lnTo>
                      <a:pt x="42" y="249"/>
                    </a:lnTo>
                    <a:lnTo>
                      <a:pt x="44" y="255"/>
                    </a:lnTo>
                    <a:lnTo>
                      <a:pt x="46" y="263"/>
                    </a:lnTo>
                    <a:lnTo>
                      <a:pt x="46" y="268"/>
                    </a:lnTo>
                    <a:lnTo>
                      <a:pt x="48" y="274"/>
                    </a:lnTo>
                    <a:lnTo>
                      <a:pt x="38" y="278"/>
                    </a:lnTo>
                    <a:lnTo>
                      <a:pt x="36" y="270"/>
                    </a:lnTo>
                    <a:lnTo>
                      <a:pt x="34" y="261"/>
                    </a:lnTo>
                    <a:lnTo>
                      <a:pt x="34" y="251"/>
                    </a:lnTo>
                    <a:lnTo>
                      <a:pt x="32" y="245"/>
                    </a:lnTo>
                    <a:lnTo>
                      <a:pt x="31" y="236"/>
                    </a:lnTo>
                    <a:lnTo>
                      <a:pt x="31" y="226"/>
                    </a:lnTo>
                    <a:lnTo>
                      <a:pt x="29" y="219"/>
                    </a:lnTo>
                    <a:lnTo>
                      <a:pt x="29" y="211"/>
                    </a:lnTo>
                    <a:lnTo>
                      <a:pt x="27" y="202"/>
                    </a:lnTo>
                    <a:lnTo>
                      <a:pt x="25" y="192"/>
                    </a:lnTo>
                    <a:lnTo>
                      <a:pt x="23" y="183"/>
                    </a:lnTo>
                    <a:lnTo>
                      <a:pt x="23" y="175"/>
                    </a:lnTo>
                    <a:lnTo>
                      <a:pt x="21" y="166"/>
                    </a:lnTo>
                    <a:lnTo>
                      <a:pt x="21" y="156"/>
                    </a:lnTo>
                    <a:lnTo>
                      <a:pt x="19" y="147"/>
                    </a:lnTo>
                    <a:lnTo>
                      <a:pt x="19" y="139"/>
                    </a:lnTo>
                    <a:lnTo>
                      <a:pt x="17" y="129"/>
                    </a:lnTo>
                    <a:lnTo>
                      <a:pt x="15" y="122"/>
                    </a:lnTo>
                    <a:lnTo>
                      <a:pt x="13" y="110"/>
                    </a:lnTo>
                    <a:lnTo>
                      <a:pt x="13" y="103"/>
                    </a:lnTo>
                    <a:lnTo>
                      <a:pt x="10" y="93"/>
                    </a:lnTo>
                    <a:lnTo>
                      <a:pt x="10" y="84"/>
                    </a:lnTo>
                    <a:lnTo>
                      <a:pt x="8" y="74"/>
                    </a:lnTo>
                    <a:lnTo>
                      <a:pt x="8" y="67"/>
                    </a:lnTo>
                    <a:lnTo>
                      <a:pt x="6" y="57"/>
                    </a:lnTo>
                    <a:lnTo>
                      <a:pt x="6" y="48"/>
                    </a:lnTo>
                    <a:lnTo>
                      <a:pt x="4" y="40"/>
                    </a:lnTo>
                    <a:lnTo>
                      <a:pt x="4" y="32"/>
                    </a:lnTo>
                    <a:lnTo>
                      <a:pt x="2" y="23"/>
                    </a:lnTo>
                    <a:lnTo>
                      <a:pt x="2" y="1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1" name="Freeform 277"/>
              <p:cNvSpPr>
                <a:spLocks/>
              </p:cNvSpPr>
              <p:nvPr/>
            </p:nvSpPr>
            <p:spPr bwMode="auto">
              <a:xfrm>
                <a:off x="161" y="3913"/>
                <a:ext cx="19" cy="148"/>
              </a:xfrm>
              <a:custGeom>
                <a:avLst/>
                <a:gdLst>
                  <a:gd name="T0" fmla="*/ 1 w 38"/>
                  <a:gd name="T1" fmla="*/ 1 h 296"/>
                  <a:gd name="T2" fmla="*/ 1 w 38"/>
                  <a:gd name="T3" fmla="*/ 1 h 296"/>
                  <a:gd name="T4" fmla="*/ 1 w 38"/>
                  <a:gd name="T5" fmla="*/ 2 h 296"/>
                  <a:gd name="T6" fmla="*/ 1 w 38"/>
                  <a:gd name="T7" fmla="*/ 2 h 296"/>
                  <a:gd name="T8" fmla="*/ 1 w 38"/>
                  <a:gd name="T9" fmla="*/ 3 h 296"/>
                  <a:gd name="T10" fmla="*/ 1 w 38"/>
                  <a:gd name="T11" fmla="*/ 3 h 296"/>
                  <a:gd name="T12" fmla="*/ 1 w 38"/>
                  <a:gd name="T13" fmla="*/ 4 h 296"/>
                  <a:gd name="T14" fmla="*/ 1 w 38"/>
                  <a:gd name="T15" fmla="*/ 5 h 296"/>
                  <a:gd name="T16" fmla="*/ 1 w 38"/>
                  <a:gd name="T17" fmla="*/ 6 h 296"/>
                  <a:gd name="T18" fmla="*/ 1 w 38"/>
                  <a:gd name="T19" fmla="*/ 6 h 296"/>
                  <a:gd name="T20" fmla="*/ 1 w 38"/>
                  <a:gd name="T21" fmla="*/ 7 h 296"/>
                  <a:gd name="T22" fmla="*/ 1 w 38"/>
                  <a:gd name="T23" fmla="*/ 8 h 296"/>
                  <a:gd name="T24" fmla="*/ 1 w 38"/>
                  <a:gd name="T25" fmla="*/ 8 h 296"/>
                  <a:gd name="T26" fmla="*/ 2 w 38"/>
                  <a:gd name="T27" fmla="*/ 9 h 296"/>
                  <a:gd name="T28" fmla="*/ 2 w 38"/>
                  <a:gd name="T29" fmla="*/ 9 h 296"/>
                  <a:gd name="T30" fmla="*/ 1 w 38"/>
                  <a:gd name="T31" fmla="*/ 10 h 296"/>
                  <a:gd name="T32" fmla="*/ 1 w 38"/>
                  <a:gd name="T33" fmla="*/ 9 h 296"/>
                  <a:gd name="T34" fmla="*/ 1 w 38"/>
                  <a:gd name="T35" fmla="*/ 9 h 296"/>
                  <a:gd name="T36" fmla="*/ 1 w 38"/>
                  <a:gd name="T37" fmla="*/ 8 h 296"/>
                  <a:gd name="T38" fmla="*/ 1 w 38"/>
                  <a:gd name="T39" fmla="*/ 7 h 296"/>
                  <a:gd name="T40" fmla="*/ 1 w 38"/>
                  <a:gd name="T41" fmla="*/ 7 h 296"/>
                  <a:gd name="T42" fmla="*/ 1 w 38"/>
                  <a:gd name="T43" fmla="*/ 6 h 296"/>
                  <a:gd name="T44" fmla="*/ 1 w 38"/>
                  <a:gd name="T45" fmla="*/ 5 h 296"/>
                  <a:gd name="T46" fmla="*/ 1 w 38"/>
                  <a:gd name="T47" fmla="*/ 5 h 296"/>
                  <a:gd name="T48" fmla="*/ 1 w 38"/>
                  <a:gd name="T49" fmla="*/ 4 h 296"/>
                  <a:gd name="T50" fmla="*/ 1 w 38"/>
                  <a:gd name="T51" fmla="*/ 4 h 296"/>
                  <a:gd name="T52" fmla="*/ 1 w 38"/>
                  <a:gd name="T53" fmla="*/ 3 h 296"/>
                  <a:gd name="T54" fmla="*/ 1 w 38"/>
                  <a:gd name="T55" fmla="*/ 3 h 296"/>
                  <a:gd name="T56" fmla="*/ 1 w 38"/>
                  <a:gd name="T57" fmla="*/ 2 h 296"/>
                  <a:gd name="T58" fmla="*/ 1 w 38"/>
                  <a:gd name="T59" fmla="*/ 1 h 296"/>
                  <a:gd name="T60" fmla="*/ 0 w 38"/>
                  <a:gd name="T61" fmla="*/ 1 h 296"/>
                  <a:gd name="T62" fmla="*/ 0 w 38"/>
                  <a:gd name="T63" fmla="*/ 0 h 296"/>
                  <a:gd name="T64" fmla="*/ 1 w 38"/>
                  <a:gd name="T65" fmla="*/ 1 h 29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8"/>
                  <a:gd name="T100" fmla="*/ 0 h 296"/>
                  <a:gd name="T101" fmla="*/ 38 w 38"/>
                  <a:gd name="T102" fmla="*/ 296 h 29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8" h="296">
                    <a:moveTo>
                      <a:pt x="9" y="2"/>
                    </a:moveTo>
                    <a:lnTo>
                      <a:pt x="9" y="5"/>
                    </a:lnTo>
                    <a:lnTo>
                      <a:pt x="9" y="15"/>
                    </a:lnTo>
                    <a:lnTo>
                      <a:pt x="9" y="21"/>
                    </a:lnTo>
                    <a:lnTo>
                      <a:pt x="11" y="28"/>
                    </a:lnTo>
                    <a:lnTo>
                      <a:pt x="13" y="36"/>
                    </a:lnTo>
                    <a:lnTo>
                      <a:pt x="13" y="45"/>
                    </a:lnTo>
                    <a:lnTo>
                      <a:pt x="13" y="53"/>
                    </a:lnTo>
                    <a:lnTo>
                      <a:pt x="15" y="64"/>
                    </a:lnTo>
                    <a:lnTo>
                      <a:pt x="17" y="74"/>
                    </a:lnTo>
                    <a:lnTo>
                      <a:pt x="17" y="85"/>
                    </a:lnTo>
                    <a:lnTo>
                      <a:pt x="17" y="97"/>
                    </a:lnTo>
                    <a:lnTo>
                      <a:pt x="19" y="108"/>
                    </a:lnTo>
                    <a:lnTo>
                      <a:pt x="21" y="119"/>
                    </a:lnTo>
                    <a:lnTo>
                      <a:pt x="23" y="135"/>
                    </a:lnTo>
                    <a:lnTo>
                      <a:pt x="23" y="144"/>
                    </a:lnTo>
                    <a:lnTo>
                      <a:pt x="25" y="157"/>
                    </a:lnTo>
                    <a:lnTo>
                      <a:pt x="25" y="169"/>
                    </a:lnTo>
                    <a:lnTo>
                      <a:pt x="27" y="182"/>
                    </a:lnTo>
                    <a:lnTo>
                      <a:pt x="27" y="194"/>
                    </a:lnTo>
                    <a:lnTo>
                      <a:pt x="28" y="205"/>
                    </a:lnTo>
                    <a:lnTo>
                      <a:pt x="28" y="214"/>
                    </a:lnTo>
                    <a:lnTo>
                      <a:pt x="32" y="228"/>
                    </a:lnTo>
                    <a:lnTo>
                      <a:pt x="32" y="237"/>
                    </a:lnTo>
                    <a:lnTo>
                      <a:pt x="32" y="247"/>
                    </a:lnTo>
                    <a:lnTo>
                      <a:pt x="32" y="256"/>
                    </a:lnTo>
                    <a:lnTo>
                      <a:pt x="34" y="264"/>
                    </a:lnTo>
                    <a:lnTo>
                      <a:pt x="34" y="272"/>
                    </a:lnTo>
                    <a:lnTo>
                      <a:pt x="34" y="279"/>
                    </a:lnTo>
                    <a:lnTo>
                      <a:pt x="36" y="285"/>
                    </a:lnTo>
                    <a:lnTo>
                      <a:pt x="38" y="292"/>
                    </a:lnTo>
                    <a:lnTo>
                      <a:pt x="28" y="296"/>
                    </a:lnTo>
                    <a:lnTo>
                      <a:pt x="28" y="285"/>
                    </a:lnTo>
                    <a:lnTo>
                      <a:pt x="27" y="277"/>
                    </a:lnTo>
                    <a:lnTo>
                      <a:pt x="25" y="268"/>
                    </a:lnTo>
                    <a:lnTo>
                      <a:pt x="25" y="260"/>
                    </a:lnTo>
                    <a:lnTo>
                      <a:pt x="25" y="251"/>
                    </a:lnTo>
                    <a:lnTo>
                      <a:pt x="23" y="241"/>
                    </a:lnTo>
                    <a:lnTo>
                      <a:pt x="21" y="232"/>
                    </a:lnTo>
                    <a:lnTo>
                      <a:pt x="21" y="224"/>
                    </a:lnTo>
                    <a:lnTo>
                      <a:pt x="21" y="214"/>
                    </a:lnTo>
                    <a:lnTo>
                      <a:pt x="19" y="205"/>
                    </a:lnTo>
                    <a:lnTo>
                      <a:pt x="17" y="194"/>
                    </a:lnTo>
                    <a:lnTo>
                      <a:pt x="17" y="186"/>
                    </a:lnTo>
                    <a:lnTo>
                      <a:pt x="17" y="176"/>
                    </a:lnTo>
                    <a:lnTo>
                      <a:pt x="15" y="165"/>
                    </a:lnTo>
                    <a:lnTo>
                      <a:pt x="13" y="156"/>
                    </a:lnTo>
                    <a:lnTo>
                      <a:pt x="13" y="148"/>
                    </a:lnTo>
                    <a:lnTo>
                      <a:pt x="13" y="137"/>
                    </a:lnTo>
                    <a:lnTo>
                      <a:pt x="11" y="127"/>
                    </a:lnTo>
                    <a:lnTo>
                      <a:pt x="9" y="116"/>
                    </a:lnTo>
                    <a:lnTo>
                      <a:pt x="9" y="108"/>
                    </a:lnTo>
                    <a:lnTo>
                      <a:pt x="9" y="99"/>
                    </a:lnTo>
                    <a:lnTo>
                      <a:pt x="8" y="87"/>
                    </a:lnTo>
                    <a:lnTo>
                      <a:pt x="8" y="78"/>
                    </a:lnTo>
                    <a:lnTo>
                      <a:pt x="8" y="70"/>
                    </a:lnTo>
                    <a:lnTo>
                      <a:pt x="6" y="60"/>
                    </a:lnTo>
                    <a:lnTo>
                      <a:pt x="4" y="51"/>
                    </a:lnTo>
                    <a:lnTo>
                      <a:pt x="4" y="41"/>
                    </a:lnTo>
                    <a:lnTo>
                      <a:pt x="4" y="32"/>
                    </a:lnTo>
                    <a:lnTo>
                      <a:pt x="2" y="24"/>
                    </a:lnTo>
                    <a:lnTo>
                      <a:pt x="0" y="15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2" name="Freeform 278"/>
              <p:cNvSpPr>
                <a:spLocks/>
              </p:cNvSpPr>
              <p:nvPr/>
            </p:nvSpPr>
            <p:spPr bwMode="auto">
              <a:xfrm>
                <a:off x="134" y="3899"/>
                <a:ext cx="10" cy="166"/>
              </a:xfrm>
              <a:custGeom>
                <a:avLst/>
                <a:gdLst>
                  <a:gd name="T0" fmla="*/ 0 w 21"/>
                  <a:gd name="T1" fmla="*/ 0 h 333"/>
                  <a:gd name="T2" fmla="*/ 0 w 21"/>
                  <a:gd name="T3" fmla="*/ 0 h 333"/>
                  <a:gd name="T4" fmla="*/ 0 w 21"/>
                  <a:gd name="T5" fmla="*/ 1 h 333"/>
                  <a:gd name="T6" fmla="*/ 0 w 21"/>
                  <a:gd name="T7" fmla="*/ 1 h 333"/>
                  <a:gd name="T8" fmla="*/ 0 w 21"/>
                  <a:gd name="T9" fmla="*/ 2 h 333"/>
                  <a:gd name="T10" fmla="*/ 0 w 21"/>
                  <a:gd name="T11" fmla="*/ 3 h 333"/>
                  <a:gd name="T12" fmla="*/ 0 w 21"/>
                  <a:gd name="T13" fmla="*/ 4 h 333"/>
                  <a:gd name="T14" fmla="*/ 0 w 21"/>
                  <a:gd name="T15" fmla="*/ 4 h 333"/>
                  <a:gd name="T16" fmla="*/ 0 w 21"/>
                  <a:gd name="T17" fmla="*/ 5 h 333"/>
                  <a:gd name="T18" fmla="*/ 0 w 21"/>
                  <a:gd name="T19" fmla="*/ 5 h 333"/>
                  <a:gd name="T20" fmla="*/ 0 w 21"/>
                  <a:gd name="T21" fmla="*/ 6 h 333"/>
                  <a:gd name="T22" fmla="*/ 0 w 21"/>
                  <a:gd name="T23" fmla="*/ 6 h 333"/>
                  <a:gd name="T24" fmla="*/ 0 w 21"/>
                  <a:gd name="T25" fmla="*/ 7 h 333"/>
                  <a:gd name="T26" fmla="*/ 0 w 21"/>
                  <a:gd name="T27" fmla="*/ 8 h 333"/>
                  <a:gd name="T28" fmla="*/ 0 w 21"/>
                  <a:gd name="T29" fmla="*/ 8 h 333"/>
                  <a:gd name="T30" fmla="*/ 0 w 21"/>
                  <a:gd name="T31" fmla="*/ 9 h 333"/>
                  <a:gd name="T32" fmla="*/ 0 w 21"/>
                  <a:gd name="T33" fmla="*/ 10 h 333"/>
                  <a:gd name="T34" fmla="*/ 0 w 21"/>
                  <a:gd name="T35" fmla="*/ 10 h 333"/>
                  <a:gd name="T36" fmla="*/ 0 w 21"/>
                  <a:gd name="T37" fmla="*/ 9 h 333"/>
                  <a:gd name="T38" fmla="*/ 0 w 21"/>
                  <a:gd name="T39" fmla="*/ 9 h 333"/>
                  <a:gd name="T40" fmla="*/ 0 w 21"/>
                  <a:gd name="T41" fmla="*/ 8 h 333"/>
                  <a:gd name="T42" fmla="*/ 0 w 21"/>
                  <a:gd name="T43" fmla="*/ 7 h 333"/>
                  <a:gd name="T44" fmla="*/ 0 w 21"/>
                  <a:gd name="T45" fmla="*/ 7 h 333"/>
                  <a:gd name="T46" fmla="*/ 0 w 21"/>
                  <a:gd name="T47" fmla="*/ 6 h 333"/>
                  <a:gd name="T48" fmla="*/ 0 w 21"/>
                  <a:gd name="T49" fmla="*/ 5 h 333"/>
                  <a:gd name="T50" fmla="*/ 0 w 21"/>
                  <a:gd name="T51" fmla="*/ 5 h 333"/>
                  <a:gd name="T52" fmla="*/ 0 w 21"/>
                  <a:gd name="T53" fmla="*/ 4 h 333"/>
                  <a:gd name="T54" fmla="*/ 0 w 21"/>
                  <a:gd name="T55" fmla="*/ 3 h 333"/>
                  <a:gd name="T56" fmla="*/ 0 w 21"/>
                  <a:gd name="T57" fmla="*/ 3 h 333"/>
                  <a:gd name="T58" fmla="*/ 0 w 21"/>
                  <a:gd name="T59" fmla="*/ 2 h 333"/>
                  <a:gd name="T60" fmla="*/ 0 w 21"/>
                  <a:gd name="T61" fmla="*/ 1 h 333"/>
                  <a:gd name="T62" fmla="*/ 0 w 21"/>
                  <a:gd name="T63" fmla="*/ 1 h 333"/>
                  <a:gd name="T64" fmla="*/ 0 w 21"/>
                  <a:gd name="T65" fmla="*/ 0 h 333"/>
                  <a:gd name="T66" fmla="*/ 0 w 21"/>
                  <a:gd name="T67" fmla="*/ 0 h 333"/>
                  <a:gd name="T68" fmla="*/ 0 w 21"/>
                  <a:gd name="T69" fmla="*/ 0 h 3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1"/>
                  <a:gd name="T106" fmla="*/ 0 h 333"/>
                  <a:gd name="T107" fmla="*/ 21 w 21"/>
                  <a:gd name="T108" fmla="*/ 333 h 3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1" h="333">
                    <a:moveTo>
                      <a:pt x="9" y="4"/>
                    </a:moveTo>
                    <a:lnTo>
                      <a:pt x="9" y="8"/>
                    </a:lnTo>
                    <a:lnTo>
                      <a:pt x="9" y="19"/>
                    </a:lnTo>
                    <a:lnTo>
                      <a:pt x="9" y="25"/>
                    </a:lnTo>
                    <a:lnTo>
                      <a:pt x="9" y="32"/>
                    </a:lnTo>
                    <a:lnTo>
                      <a:pt x="9" y="40"/>
                    </a:lnTo>
                    <a:lnTo>
                      <a:pt x="9" y="51"/>
                    </a:lnTo>
                    <a:lnTo>
                      <a:pt x="9" y="61"/>
                    </a:lnTo>
                    <a:lnTo>
                      <a:pt x="9" y="72"/>
                    </a:lnTo>
                    <a:lnTo>
                      <a:pt x="9" y="84"/>
                    </a:lnTo>
                    <a:lnTo>
                      <a:pt x="11" y="97"/>
                    </a:lnTo>
                    <a:lnTo>
                      <a:pt x="11" y="108"/>
                    </a:lnTo>
                    <a:lnTo>
                      <a:pt x="13" y="122"/>
                    </a:lnTo>
                    <a:lnTo>
                      <a:pt x="13" y="128"/>
                    </a:lnTo>
                    <a:lnTo>
                      <a:pt x="13" y="135"/>
                    </a:lnTo>
                    <a:lnTo>
                      <a:pt x="13" y="143"/>
                    </a:lnTo>
                    <a:lnTo>
                      <a:pt x="15" y="150"/>
                    </a:lnTo>
                    <a:lnTo>
                      <a:pt x="15" y="164"/>
                    </a:lnTo>
                    <a:lnTo>
                      <a:pt x="15" y="177"/>
                    </a:lnTo>
                    <a:lnTo>
                      <a:pt x="15" y="183"/>
                    </a:lnTo>
                    <a:lnTo>
                      <a:pt x="15" y="190"/>
                    </a:lnTo>
                    <a:lnTo>
                      <a:pt x="15" y="196"/>
                    </a:lnTo>
                    <a:lnTo>
                      <a:pt x="17" y="204"/>
                    </a:lnTo>
                    <a:lnTo>
                      <a:pt x="17" y="215"/>
                    </a:lnTo>
                    <a:lnTo>
                      <a:pt x="17" y="230"/>
                    </a:lnTo>
                    <a:lnTo>
                      <a:pt x="17" y="242"/>
                    </a:lnTo>
                    <a:lnTo>
                      <a:pt x="19" y="255"/>
                    </a:lnTo>
                    <a:lnTo>
                      <a:pt x="19" y="266"/>
                    </a:lnTo>
                    <a:lnTo>
                      <a:pt x="19" y="278"/>
                    </a:lnTo>
                    <a:lnTo>
                      <a:pt x="19" y="287"/>
                    </a:lnTo>
                    <a:lnTo>
                      <a:pt x="19" y="297"/>
                    </a:lnTo>
                    <a:lnTo>
                      <a:pt x="19" y="304"/>
                    </a:lnTo>
                    <a:lnTo>
                      <a:pt x="19" y="314"/>
                    </a:lnTo>
                    <a:lnTo>
                      <a:pt x="19" y="320"/>
                    </a:lnTo>
                    <a:lnTo>
                      <a:pt x="21" y="327"/>
                    </a:lnTo>
                    <a:lnTo>
                      <a:pt x="13" y="333"/>
                    </a:lnTo>
                    <a:lnTo>
                      <a:pt x="11" y="321"/>
                    </a:lnTo>
                    <a:lnTo>
                      <a:pt x="11" y="312"/>
                    </a:lnTo>
                    <a:lnTo>
                      <a:pt x="9" y="302"/>
                    </a:lnTo>
                    <a:lnTo>
                      <a:pt x="9" y="293"/>
                    </a:lnTo>
                    <a:lnTo>
                      <a:pt x="9" y="281"/>
                    </a:lnTo>
                    <a:lnTo>
                      <a:pt x="9" y="272"/>
                    </a:lnTo>
                    <a:lnTo>
                      <a:pt x="9" y="261"/>
                    </a:lnTo>
                    <a:lnTo>
                      <a:pt x="9" y="251"/>
                    </a:lnTo>
                    <a:lnTo>
                      <a:pt x="7" y="240"/>
                    </a:lnTo>
                    <a:lnTo>
                      <a:pt x="7" y="230"/>
                    </a:lnTo>
                    <a:lnTo>
                      <a:pt x="5" y="219"/>
                    </a:lnTo>
                    <a:lnTo>
                      <a:pt x="5" y="209"/>
                    </a:lnTo>
                    <a:lnTo>
                      <a:pt x="5" y="198"/>
                    </a:lnTo>
                    <a:lnTo>
                      <a:pt x="5" y="186"/>
                    </a:lnTo>
                    <a:lnTo>
                      <a:pt x="5" y="177"/>
                    </a:lnTo>
                    <a:lnTo>
                      <a:pt x="5" y="166"/>
                    </a:lnTo>
                    <a:lnTo>
                      <a:pt x="4" y="156"/>
                    </a:lnTo>
                    <a:lnTo>
                      <a:pt x="4" y="145"/>
                    </a:lnTo>
                    <a:lnTo>
                      <a:pt x="2" y="133"/>
                    </a:lnTo>
                    <a:lnTo>
                      <a:pt x="2" y="122"/>
                    </a:lnTo>
                    <a:lnTo>
                      <a:pt x="2" y="110"/>
                    </a:lnTo>
                    <a:lnTo>
                      <a:pt x="2" y="101"/>
                    </a:lnTo>
                    <a:lnTo>
                      <a:pt x="2" y="89"/>
                    </a:lnTo>
                    <a:lnTo>
                      <a:pt x="2" y="80"/>
                    </a:lnTo>
                    <a:lnTo>
                      <a:pt x="0" y="69"/>
                    </a:lnTo>
                    <a:lnTo>
                      <a:pt x="0" y="57"/>
                    </a:lnTo>
                    <a:lnTo>
                      <a:pt x="0" y="48"/>
                    </a:lnTo>
                    <a:lnTo>
                      <a:pt x="0" y="38"/>
                    </a:lnTo>
                    <a:lnTo>
                      <a:pt x="0" y="29"/>
                    </a:lnTo>
                    <a:lnTo>
                      <a:pt x="0" y="19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9" y="4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3" name="Freeform 279"/>
              <p:cNvSpPr>
                <a:spLocks/>
              </p:cNvSpPr>
              <p:nvPr/>
            </p:nvSpPr>
            <p:spPr bwMode="auto">
              <a:xfrm>
                <a:off x="103" y="3880"/>
                <a:ext cx="7" cy="197"/>
              </a:xfrm>
              <a:custGeom>
                <a:avLst/>
                <a:gdLst>
                  <a:gd name="T0" fmla="*/ 1 w 13"/>
                  <a:gd name="T1" fmla="*/ 0 h 396"/>
                  <a:gd name="T2" fmla="*/ 1 w 13"/>
                  <a:gd name="T3" fmla="*/ 0 h 396"/>
                  <a:gd name="T4" fmla="*/ 1 w 13"/>
                  <a:gd name="T5" fmla="*/ 0 h 396"/>
                  <a:gd name="T6" fmla="*/ 1 w 13"/>
                  <a:gd name="T7" fmla="*/ 1 h 396"/>
                  <a:gd name="T8" fmla="*/ 1 w 13"/>
                  <a:gd name="T9" fmla="*/ 2 h 396"/>
                  <a:gd name="T10" fmla="*/ 1 w 13"/>
                  <a:gd name="T11" fmla="*/ 2 h 396"/>
                  <a:gd name="T12" fmla="*/ 1 w 13"/>
                  <a:gd name="T13" fmla="*/ 3 h 396"/>
                  <a:gd name="T14" fmla="*/ 1 w 13"/>
                  <a:gd name="T15" fmla="*/ 3 h 396"/>
                  <a:gd name="T16" fmla="*/ 1 w 13"/>
                  <a:gd name="T17" fmla="*/ 4 h 396"/>
                  <a:gd name="T18" fmla="*/ 1 w 13"/>
                  <a:gd name="T19" fmla="*/ 4 h 396"/>
                  <a:gd name="T20" fmla="*/ 1 w 13"/>
                  <a:gd name="T21" fmla="*/ 5 h 396"/>
                  <a:gd name="T22" fmla="*/ 1 w 13"/>
                  <a:gd name="T23" fmla="*/ 5 h 396"/>
                  <a:gd name="T24" fmla="*/ 1 w 13"/>
                  <a:gd name="T25" fmla="*/ 6 h 396"/>
                  <a:gd name="T26" fmla="*/ 1 w 13"/>
                  <a:gd name="T27" fmla="*/ 6 h 396"/>
                  <a:gd name="T28" fmla="*/ 1 w 13"/>
                  <a:gd name="T29" fmla="*/ 7 h 396"/>
                  <a:gd name="T30" fmla="*/ 1 w 13"/>
                  <a:gd name="T31" fmla="*/ 7 h 396"/>
                  <a:gd name="T32" fmla="*/ 1 w 13"/>
                  <a:gd name="T33" fmla="*/ 8 h 396"/>
                  <a:gd name="T34" fmla="*/ 1 w 13"/>
                  <a:gd name="T35" fmla="*/ 8 h 396"/>
                  <a:gd name="T36" fmla="*/ 1 w 13"/>
                  <a:gd name="T37" fmla="*/ 9 h 396"/>
                  <a:gd name="T38" fmla="*/ 1 w 13"/>
                  <a:gd name="T39" fmla="*/ 9 h 396"/>
                  <a:gd name="T40" fmla="*/ 1 w 13"/>
                  <a:gd name="T41" fmla="*/ 10 h 396"/>
                  <a:gd name="T42" fmla="*/ 1 w 13"/>
                  <a:gd name="T43" fmla="*/ 11 h 396"/>
                  <a:gd name="T44" fmla="*/ 1 w 13"/>
                  <a:gd name="T45" fmla="*/ 11 h 396"/>
                  <a:gd name="T46" fmla="*/ 0 w 13"/>
                  <a:gd name="T47" fmla="*/ 12 h 396"/>
                  <a:gd name="T48" fmla="*/ 0 w 13"/>
                  <a:gd name="T49" fmla="*/ 11 h 396"/>
                  <a:gd name="T50" fmla="*/ 0 w 13"/>
                  <a:gd name="T51" fmla="*/ 10 h 396"/>
                  <a:gd name="T52" fmla="*/ 0 w 13"/>
                  <a:gd name="T53" fmla="*/ 10 h 396"/>
                  <a:gd name="T54" fmla="*/ 0 w 13"/>
                  <a:gd name="T55" fmla="*/ 9 h 396"/>
                  <a:gd name="T56" fmla="*/ 0 w 13"/>
                  <a:gd name="T57" fmla="*/ 8 h 396"/>
                  <a:gd name="T58" fmla="*/ 0 w 13"/>
                  <a:gd name="T59" fmla="*/ 7 h 396"/>
                  <a:gd name="T60" fmla="*/ 0 w 13"/>
                  <a:gd name="T61" fmla="*/ 6 h 396"/>
                  <a:gd name="T62" fmla="*/ 0 w 13"/>
                  <a:gd name="T63" fmla="*/ 6 h 396"/>
                  <a:gd name="T64" fmla="*/ 0 w 13"/>
                  <a:gd name="T65" fmla="*/ 5 h 396"/>
                  <a:gd name="T66" fmla="*/ 0 w 13"/>
                  <a:gd name="T67" fmla="*/ 5 h 396"/>
                  <a:gd name="T68" fmla="*/ 0 w 13"/>
                  <a:gd name="T69" fmla="*/ 4 h 396"/>
                  <a:gd name="T70" fmla="*/ 0 w 13"/>
                  <a:gd name="T71" fmla="*/ 3 h 396"/>
                  <a:gd name="T72" fmla="*/ 0 w 13"/>
                  <a:gd name="T73" fmla="*/ 2 h 396"/>
                  <a:gd name="T74" fmla="*/ 0 w 13"/>
                  <a:gd name="T75" fmla="*/ 2 h 396"/>
                  <a:gd name="T76" fmla="*/ 1 w 13"/>
                  <a:gd name="T77" fmla="*/ 1 h 396"/>
                  <a:gd name="T78" fmla="*/ 1 w 13"/>
                  <a:gd name="T79" fmla="*/ 0 h 396"/>
                  <a:gd name="T80" fmla="*/ 1 w 13"/>
                  <a:gd name="T81" fmla="*/ 0 h 396"/>
                  <a:gd name="T82" fmla="*/ 1 w 13"/>
                  <a:gd name="T83" fmla="*/ 0 h 39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3"/>
                  <a:gd name="T127" fmla="*/ 0 h 396"/>
                  <a:gd name="T128" fmla="*/ 13 w 13"/>
                  <a:gd name="T129" fmla="*/ 396 h 39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3" h="396">
                    <a:moveTo>
                      <a:pt x="13" y="2"/>
                    </a:moveTo>
                    <a:lnTo>
                      <a:pt x="11" y="4"/>
                    </a:lnTo>
                    <a:lnTo>
                      <a:pt x="11" y="8"/>
                    </a:lnTo>
                    <a:lnTo>
                      <a:pt x="11" y="12"/>
                    </a:lnTo>
                    <a:lnTo>
                      <a:pt x="11" y="19"/>
                    </a:lnTo>
                    <a:lnTo>
                      <a:pt x="11" y="27"/>
                    </a:lnTo>
                    <a:lnTo>
                      <a:pt x="11" y="38"/>
                    </a:lnTo>
                    <a:lnTo>
                      <a:pt x="11" y="48"/>
                    </a:lnTo>
                    <a:lnTo>
                      <a:pt x="11" y="59"/>
                    </a:lnTo>
                    <a:lnTo>
                      <a:pt x="11" y="70"/>
                    </a:lnTo>
                    <a:lnTo>
                      <a:pt x="11" y="84"/>
                    </a:lnTo>
                    <a:lnTo>
                      <a:pt x="11" y="91"/>
                    </a:lnTo>
                    <a:lnTo>
                      <a:pt x="11" y="99"/>
                    </a:lnTo>
                    <a:lnTo>
                      <a:pt x="11" y="107"/>
                    </a:lnTo>
                    <a:lnTo>
                      <a:pt x="11" y="114"/>
                    </a:lnTo>
                    <a:lnTo>
                      <a:pt x="11" y="122"/>
                    </a:lnTo>
                    <a:lnTo>
                      <a:pt x="11" y="129"/>
                    </a:lnTo>
                    <a:lnTo>
                      <a:pt x="11" y="137"/>
                    </a:lnTo>
                    <a:lnTo>
                      <a:pt x="11" y="145"/>
                    </a:lnTo>
                    <a:lnTo>
                      <a:pt x="11" y="152"/>
                    </a:lnTo>
                    <a:lnTo>
                      <a:pt x="11" y="162"/>
                    </a:lnTo>
                    <a:lnTo>
                      <a:pt x="11" y="169"/>
                    </a:lnTo>
                    <a:lnTo>
                      <a:pt x="11" y="179"/>
                    </a:lnTo>
                    <a:lnTo>
                      <a:pt x="11" y="186"/>
                    </a:lnTo>
                    <a:lnTo>
                      <a:pt x="11" y="194"/>
                    </a:lnTo>
                    <a:lnTo>
                      <a:pt x="11" y="202"/>
                    </a:lnTo>
                    <a:lnTo>
                      <a:pt x="11" y="211"/>
                    </a:lnTo>
                    <a:lnTo>
                      <a:pt x="11" y="219"/>
                    </a:lnTo>
                    <a:lnTo>
                      <a:pt x="11" y="226"/>
                    </a:lnTo>
                    <a:lnTo>
                      <a:pt x="11" y="236"/>
                    </a:lnTo>
                    <a:lnTo>
                      <a:pt x="11" y="243"/>
                    </a:lnTo>
                    <a:lnTo>
                      <a:pt x="11" y="251"/>
                    </a:lnTo>
                    <a:lnTo>
                      <a:pt x="11" y="259"/>
                    </a:lnTo>
                    <a:lnTo>
                      <a:pt x="11" y="266"/>
                    </a:lnTo>
                    <a:lnTo>
                      <a:pt x="11" y="274"/>
                    </a:lnTo>
                    <a:lnTo>
                      <a:pt x="11" y="281"/>
                    </a:lnTo>
                    <a:lnTo>
                      <a:pt x="11" y="289"/>
                    </a:lnTo>
                    <a:lnTo>
                      <a:pt x="11" y="297"/>
                    </a:lnTo>
                    <a:lnTo>
                      <a:pt x="11" y="306"/>
                    </a:lnTo>
                    <a:lnTo>
                      <a:pt x="11" y="318"/>
                    </a:lnTo>
                    <a:lnTo>
                      <a:pt x="11" y="331"/>
                    </a:lnTo>
                    <a:lnTo>
                      <a:pt x="11" y="344"/>
                    </a:lnTo>
                    <a:lnTo>
                      <a:pt x="11" y="356"/>
                    </a:lnTo>
                    <a:lnTo>
                      <a:pt x="11" y="367"/>
                    </a:lnTo>
                    <a:lnTo>
                      <a:pt x="11" y="377"/>
                    </a:lnTo>
                    <a:lnTo>
                      <a:pt x="11" y="384"/>
                    </a:lnTo>
                    <a:lnTo>
                      <a:pt x="11" y="392"/>
                    </a:lnTo>
                    <a:lnTo>
                      <a:pt x="0" y="396"/>
                    </a:lnTo>
                    <a:lnTo>
                      <a:pt x="0" y="382"/>
                    </a:lnTo>
                    <a:lnTo>
                      <a:pt x="0" y="371"/>
                    </a:lnTo>
                    <a:lnTo>
                      <a:pt x="0" y="359"/>
                    </a:lnTo>
                    <a:lnTo>
                      <a:pt x="0" y="348"/>
                    </a:lnTo>
                    <a:lnTo>
                      <a:pt x="0" y="335"/>
                    </a:lnTo>
                    <a:lnTo>
                      <a:pt x="0" y="323"/>
                    </a:lnTo>
                    <a:lnTo>
                      <a:pt x="0" y="310"/>
                    </a:lnTo>
                    <a:lnTo>
                      <a:pt x="0" y="299"/>
                    </a:lnTo>
                    <a:lnTo>
                      <a:pt x="0" y="285"/>
                    </a:lnTo>
                    <a:lnTo>
                      <a:pt x="0" y="274"/>
                    </a:lnTo>
                    <a:lnTo>
                      <a:pt x="0" y="261"/>
                    </a:lnTo>
                    <a:lnTo>
                      <a:pt x="0" y="247"/>
                    </a:lnTo>
                    <a:lnTo>
                      <a:pt x="0" y="234"/>
                    </a:lnTo>
                    <a:lnTo>
                      <a:pt x="0" y="223"/>
                    </a:lnTo>
                    <a:lnTo>
                      <a:pt x="0" y="209"/>
                    </a:lnTo>
                    <a:lnTo>
                      <a:pt x="0" y="198"/>
                    </a:lnTo>
                    <a:lnTo>
                      <a:pt x="0" y="190"/>
                    </a:lnTo>
                    <a:lnTo>
                      <a:pt x="0" y="183"/>
                    </a:lnTo>
                    <a:lnTo>
                      <a:pt x="0" y="177"/>
                    </a:lnTo>
                    <a:lnTo>
                      <a:pt x="0" y="169"/>
                    </a:lnTo>
                    <a:lnTo>
                      <a:pt x="0" y="156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0" y="118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0"/>
                    </a:lnTo>
                    <a:lnTo>
                      <a:pt x="0" y="67"/>
                    </a:lnTo>
                    <a:lnTo>
                      <a:pt x="0" y="55"/>
                    </a:lnTo>
                    <a:lnTo>
                      <a:pt x="2" y="44"/>
                    </a:lnTo>
                    <a:lnTo>
                      <a:pt x="2" y="32"/>
                    </a:lnTo>
                    <a:lnTo>
                      <a:pt x="2" y="21"/>
                    </a:lnTo>
                    <a:lnTo>
                      <a:pt x="2" y="1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3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4" name="Freeform 280"/>
              <p:cNvSpPr>
                <a:spLocks/>
              </p:cNvSpPr>
              <p:nvPr/>
            </p:nvSpPr>
            <p:spPr bwMode="auto">
              <a:xfrm>
                <a:off x="209" y="3921"/>
                <a:ext cx="35" cy="125"/>
              </a:xfrm>
              <a:custGeom>
                <a:avLst/>
                <a:gdLst>
                  <a:gd name="T0" fmla="*/ 1 w 70"/>
                  <a:gd name="T1" fmla="*/ 1 h 249"/>
                  <a:gd name="T2" fmla="*/ 1 w 70"/>
                  <a:gd name="T3" fmla="*/ 1 h 249"/>
                  <a:gd name="T4" fmla="*/ 1 w 70"/>
                  <a:gd name="T5" fmla="*/ 1 h 249"/>
                  <a:gd name="T6" fmla="*/ 1 w 70"/>
                  <a:gd name="T7" fmla="*/ 2 h 249"/>
                  <a:gd name="T8" fmla="*/ 1 w 70"/>
                  <a:gd name="T9" fmla="*/ 2 h 249"/>
                  <a:gd name="T10" fmla="*/ 1 w 70"/>
                  <a:gd name="T11" fmla="*/ 3 h 249"/>
                  <a:gd name="T12" fmla="*/ 1 w 70"/>
                  <a:gd name="T13" fmla="*/ 4 h 249"/>
                  <a:gd name="T14" fmla="*/ 1 w 70"/>
                  <a:gd name="T15" fmla="*/ 4 h 249"/>
                  <a:gd name="T16" fmla="*/ 2 w 70"/>
                  <a:gd name="T17" fmla="*/ 5 h 249"/>
                  <a:gd name="T18" fmla="*/ 2 w 70"/>
                  <a:gd name="T19" fmla="*/ 5 h 249"/>
                  <a:gd name="T20" fmla="*/ 2 w 70"/>
                  <a:gd name="T21" fmla="*/ 6 h 249"/>
                  <a:gd name="T22" fmla="*/ 2 w 70"/>
                  <a:gd name="T23" fmla="*/ 7 h 249"/>
                  <a:gd name="T24" fmla="*/ 2 w 70"/>
                  <a:gd name="T25" fmla="*/ 7 h 249"/>
                  <a:gd name="T26" fmla="*/ 3 w 70"/>
                  <a:gd name="T27" fmla="*/ 8 h 249"/>
                  <a:gd name="T28" fmla="*/ 3 w 70"/>
                  <a:gd name="T29" fmla="*/ 8 h 249"/>
                  <a:gd name="T30" fmla="*/ 2 w 70"/>
                  <a:gd name="T31" fmla="*/ 8 h 249"/>
                  <a:gd name="T32" fmla="*/ 2 w 70"/>
                  <a:gd name="T33" fmla="*/ 8 h 249"/>
                  <a:gd name="T34" fmla="*/ 2 w 70"/>
                  <a:gd name="T35" fmla="*/ 7 h 249"/>
                  <a:gd name="T36" fmla="*/ 2 w 70"/>
                  <a:gd name="T37" fmla="*/ 7 h 249"/>
                  <a:gd name="T38" fmla="*/ 2 w 70"/>
                  <a:gd name="T39" fmla="*/ 6 h 249"/>
                  <a:gd name="T40" fmla="*/ 2 w 70"/>
                  <a:gd name="T41" fmla="*/ 6 h 249"/>
                  <a:gd name="T42" fmla="*/ 1 w 70"/>
                  <a:gd name="T43" fmla="*/ 5 h 249"/>
                  <a:gd name="T44" fmla="*/ 1 w 70"/>
                  <a:gd name="T45" fmla="*/ 5 h 249"/>
                  <a:gd name="T46" fmla="*/ 1 w 70"/>
                  <a:gd name="T47" fmla="*/ 4 h 249"/>
                  <a:gd name="T48" fmla="*/ 1 w 70"/>
                  <a:gd name="T49" fmla="*/ 4 h 249"/>
                  <a:gd name="T50" fmla="*/ 1 w 70"/>
                  <a:gd name="T51" fmla="*/ 3 h 249"/>
                  <a:gd name="T52" fmla="*/ 1 w 70"/>
                  <a:gd name="T53" fmla="*/ 3 h 249"/>
                  <a:gd name="T54" fmla="*/ 1 w 70"/>
                  <a:gd name="T55" fmla="*/ 2 h 249"/>
                  <a:gd name="T56" fmla="*/ 1 w 70"/>
                  <a:gd name="T57" fmla="*/ 2 h 249"/>
                  <a:gd name="T58" fmla="*/ 1 w 70"/>
                  <a:gd name="T59" fmla="*/ 1 h 249"/>
                  <a:gd name="T60" fmla="*/ 1 w 70"/>
                  <a:gd name="T61" fmla="*/ 1 h 249"/>
                  <a:gd name="T62" fmla="*/ 0 w 70"/>
                  <a:gd name="T63" fmla="*/ 1 h 249"/>
                  <a:gd name="T64" fmla="*/ 1 w 70"/>
                  <a:gd name="T65" fmla="*/ 0 h 2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70"/>
                  <a:gd name="T100" fmla="*/ 0 h 249"/>
                  <a:gd name="T101" fmla="*/ 70 w 70"/>
                  <a:gd name="T102" fmla="*/ 249 h 24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70" h="249">
                    <a:moveTo>
                      <a:pt x="11" y="0"/>
                    </a:moveTo>
                    <a:lnTo>
                      <a:pt x="11" y="4"/>
                    </a:lnTo>
                    <a:lnTo>
                      <a:pt x="11" y="11"/>
                    </a:lnTo>
                    <a:lnTo>
                      <a:pt x="11" y="15"/>
                    </a:lnTo>
                    <a:lnTo>
                      <a:pt x="13" y="23"/>
                    </a:lnTo>
                    <a:lnTo>
                      <a:pt x="15" y="28"/>
                    </a:lnTo>
                    <a:lnTo>
                      <a:pt x="17" y="36"/>
                    </a:lnTo>
                    <a:lnTo>
                      <a:pt x="19" y="43"/>
                    </a:lnTo>
                    <a:lnTo>
                      <a:pt x="21" y="51"/>
                    </a:lnTo>
                    <a:lnTo>
                      <a:pt x="25" y="61"/>
                    </a:lnTo>
                    <a:lnTo>
                      <a:pt x="27" y="70"/>
                    </a:lnTo>
                    <a:lnTo>
                      <a:pt x="28" y="80"/>
                    </a:lnTo>
                    <a:lnTo>
                      <a:pt x="32" y="89"/>
                    </a:lnTo>
                    <a:lnTo>
                      <a:pt x="34" y="99"/>
                    </a:lnTo>
                    <a:lnTo>
                      <a:pt x="38" y="110"/>
                    </a:lnTo>
                    <a:lnTo>
                      <a:pt x="38" y="120"/>
                    </a:lnTo>
                    <a:lnTo>
                      <a:pt x="42" y="129"/>
                    </a:lnTo>
                    <a:lnTo>
                      <a:pt x="44" y="139"/>
                    </a:lnTo>
                    <a:lnTo>
                      <a:pt x="47" y="150"/>
                    </a:lnTo>
                    <a:lnTo>
                      <a:pt x="49" y="159"/>
                    </a:lnTo>
                    <a:lnTo>
                      <a:pt x="51" y="169"/>
                    </a:lnTo>
                    <a:lnTo>
                      <a:pt x="53" y="178"/>
                    </a:lnTo>
                    <a:lnTo>
                      <a:pt x="57" y="188"/>
                    </a:lnTo>
                    <a:lnTo>
                      <a:pt x="59" y="196"/>
                    </a:lnTo>
                    <a:lnTo>
                      <a:pt x="59" y="205"/>
                    </a:lnTo>
                    <a:lnTo>
                      <a:pt x="61" y="211"/>
                    </a:lnTo>
                    <a:lnTo>
                      <a:pt x="63" y="218"/>
                    </a:lnTo>
                    <a:lnTo>
                      <a:pt x="65" y="226"/>
                    </a:lnTo>
                    <a:lnTo>
                      <a:pt x="66" y="232"/>
                    </a:lnTo>
                    <a:lnTo>
                      <a:pt x="66" y="237"/>
                    </a:lnTo>
                    <a:lnTo>
                      <a:pt x="70" y="243"/>
                    </a:lnTo>
                    <a:lnTo>
                      <a:pt x="63" y="249"/>
                    </a:lnTo>
                    <a:lnTo>
                      <a:pt x="59" y="241"/>
                    </a:lnTo>
                    <a:lnTo>
                      <a:pt x="59" y="234"/>
                    </a:lnTo>
                    <a:lnTo>
                      <a:pt x="55" y="226"/>
                    </a:lnTo>
                    <a:lnTo>
                      <a:pt x="55" y="218"/>
                    </a:lnTo>
                    <a:lnTo>
                      <a:pt x="53" y="211"/>
                    </a:lnTo>
                    <a:lnTo>
                      <a:pt x="51" y="203"/>
                    </a:lnTo>
                    <a:lnTo>
                      <a:pt x="49" y="196"/>
                    </a:lnTo>
                    <a:lnTo>
                      <a:pt x="47" y="188"/>
                    </a:lnTo>
                    <a:lnTo>
                      <a:pt x="46" y="180"/>
                    </a:lnTo>
                    <a:lnTo>
                      <a:pt x="42" y="173"/>
                    </a:lnTo>
                    <a:lnTo>
                      <a:pt x="40" y="163"/>
                    </a:lnTo>
                    <a:lnTo>
                      <a:pt x="38" y="156"/>
                    </a:lnTo>
                    <a:lnTo>
                      <a:pt x="36" y="148"/>
                    </a:lnTo>
                    <a:lnTo>
                      <a:pt x="34" y="140"/>
                    </a:lnTo>
                    <a:lnTo>
                      <a:pt x="32" y="133"/>
                    </a:lnTo>
                    <a:lnTo>
                      <a:pt x="32" y="125"/>
                    </a:lnTo>
                    <a:lnTo>
                      <a:pt x="28" y="118"/>
                    </a:lnTo>
                    <a:lnTo>
                      <a:pt x="27" y="108"/>
                    </a:lnTo>
                    <a:lnTo>
                      <a:pt x="25" y="99"/>
                    </a:lnTo>
                    <a:lnTo>
                      <a:pt x="23" y="93"/>
                    </a:lnTo>
                    <a:lnTo>
                      <a:pt x="19" y="83"/>
                    </a:lnTo>
                    <a:lnTo>
                      <a:pt x="17" y="76"/>
                    </a:lnTo>
                    <a:lnTo>
                      <a:pt x="15" y="68"/>
                    </a:lnTo>
                    <a:lnTo>
                      <a:pt x="13" y="61"/>
                    </a:lnTo>
                    <a:lnTo>
                      <a:pt x="11" y="53"/>
                    </a:lnTo>
                    <a:lnTo>
                      <a:pt x="11" y="45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4" y="23"/>
                    </a:lnTo>
                    <a:lnTo>
                      <a:pt x="4" y="15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" name="Group 90"/>
          <p:cNvGrpSpPr>
            <a:grpSpLocks/>
          </p:cNvGrpSpPr>
          <p:nvPr/>
        </p:nvGrpSpPr>
        <p:grpSpPr bwMode="auto">
          <a:xfrm rot="4077580">
            <a:off x="1058069" y="4845844"/>
            <a:ext cx="1700213" cy="1730375"/>
            <a:chOff x="476" y="1185"/>
            <a:chExt cx="1071" cy="1090"/>
          </a:xfrm>
        </p:grpSpPr>
        <p:sp>
          <p:nvSpPr>
            <p:cNvPr id="33799" name="AutoShape 91"/>
            <p:cNvSpPr>
              <a:spLocks noChangeAspect="1" noChangeArrowheads="1" noTextEdit="1"/>
            </p:cNvSpPr>
            <p:nvPr/>
          </p:nvSpPr>
          <p:spPr bwMode="auto">
            <a:xfrm>
              <a:off x="476" y="1185"/>
              <a:ext cx="1071" cy="1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0" name="Freeform 92"/>
            <p:cNvSpPr>
              <a:spLocks/>
            </p:cNvSpPr>
            <p:nvPr/>
          </p:nvSpPr>
          <p:spPr bwMode="auto">
            <a:xfrm>
              <a:off x="542" y="1406"/>
              <a:ext cx="963" cy="784"/>
            </a:xfrm>
            <a:custGeom>
              <a:avLst/>
              <a:gdLst>
                <a:gd name="T0" fmla="*/ 47 w 1926"/>
                <a:gd name="T1" fmla="*/ 0 h 1569"/>
                <a:gd name="T2" fmla="*/ 44 w 1926"/>
                <a:gd name="T3" fmla="*/ 0 h 1569"/>
                <a:gd name="T4" fmla="*/ 43 w 1926"/>
                <a:gd name="T5" fmla="*/ 0 h 1569"/>
                <a:gd name="T6" fmla="*/ 41 w 1926"/>
                <a:gd name="T7" fmla="*/ 0 h 1569"/>
                <a:gd name="T8" fmla="*/ 39 w 1926"/>
                <a:gd name="T9" fmla="*/ 1 h 1569"/>
                <a:gd name="T10" fmla="*/ 37 w 1926"/>
                <a:gd name="T11" fmla="*/ 1 h 1569"/>
                <a:gd name="T12" fmla="*/ 34 w 1926"/>
                <a:gd name="T13" fmla="*/ 2 h 1569"/>
                <a:gd name="T14" fmla="*/ 30 w 1926"/>
                <a:gd name="T15" fmla="*/ 3 h 1569"/>
                <a:gd name="T16" fmla="*/ 28 w 1926"/>
                <a:gd name="T17" fmla="*/ 4 h 1569"/>
                <a:gd name="T18" fmla="*/ 23 w 1926"/>
                <a:gd name="T19" fmla="*/ 8 h 1569"/>
                <a:gd name="T20" fmla="*/ 18 w 1926"/>
                <a:gd name="T21" fmla="*/ 11 h 1569"/>
                <a:gd name="T22" fmla="*/ 14 w 1926"/>
                <a:gd name="T23" fmla="*/ 15 h 1569"/>
                <a:gd name="T24" fmla="*/ 11 w 1926"/>
                <a:gd name="T25" fmla="*/ 19 h 1569"/>
                <a:gd name="T26" fmla="*/ 8 w 1926"/>
                <a:gd name="T27" fmla="*/ 25 h 1569"/>
                <a:gd name="T28" fmla="*/ 4 w 1926"/>
                <a:gd name="T29" fmla="*/ 32 h 1569"/>
                <a:gd name="T30" fmla="*/ 0 w 1926"/>
                <a:gd name="T31" fmla="*/ 43 h 1569"/>
                <a:gd name="T32" fmla="*/ 1 w 1926"/>
                <a:gd name="T33" fmla="*/ 45 h 1569"/>
                <a:gd name="T34" fmla="*/ 3 w 1926"/>
                <a:gd name="T35" fmla="*/ 48 h 1569"/>
                <a:gd name="T36" fmla="*/ 6 w 1926"/>
                <a:gd name="T37" fmla="*/ 48 h 1569"/>
                <a:gd name="T38" fmla="*/ 17 w 1926"/>
                <a:gd name="T39" fmla="*/ 46 h 1569"/>
                <a:gd name="T40" fmla="*/ 19 w 1926"/>
                <a:gd name="T41" fmla="*/ 42 h 1569"/>
                <a:gd name="T42" fmla="*/ 22 w 1926"/>
                <a:gd name="T43" fmla="*/ 38 h 1569"/>
                <a:gd name="T44" fmla="*/ 24 w 1926"/>
                <a:gd name="T45" fmla="*/ 33 h 1569"/>
                <a:gd name="T46" fmla="*/ 25 w 1926"/>
                <a:gd name="T47" fmla="*/ 30 h 1569"/>
                <a:gd name="T48" fmla="*/ 27 w 1926"/>
                <a:gd name="T49" fmla="*/ 30 h 1569"/>
                <a:gd name="T50" fmla="*/ 30 w 1926"/>
                <a:gd name="T51" fmla="*/ 31 h 1569"/>
                <a:gd name="T52" fmla="*/ 32 w 1926"/>
                <a:gd name="T53" fmla="*/ 31 h 1569"/>
                <a:gd name="T54" fmla="*/ 34 w 1926"/>
                <a:gd name="T55" fmla="*/ 30 h 1569"/>
                <a:gd name="T56" fmla="*/ 35 w 1926"/>
                <a:gd name="T57" fmla="*/ 30 h 1569"/>
                <a:gd name="T58" fmla="*/ 37 w 1926"/>
                <a:gd name="T59" fmla="*/ 30 h 1569"/>
                <a:gd name="T60" fmla="*/ 39 w 1926"/>
                <a:gd name="T61" fmla="*/ 30 h 1569"/>
                <a:gd name="T62" fmla="*/ 41 w 1926"/>
                <a:gd name="T63" fmla="*/ 30 h 1569"/>
                <a:gd name="T64" fmla="*/ 42 w 1926"/>
                <a:gd name="T65" fmla="*/ 30 h 1569"/>
                <a:gd name="T66" fmla="*/ 44 w 1926"/>
                <a:gd name="T67" fmla="*/ 30 h 1569"/>
                <a:gd name="T68" fmla="*/ 44 w 1926"/>
                <a:gd name="T69" fmla="*/ 29 h 1569"/>
                <a:gd name="T70" fmla="*/ 45 w 1926"/>
                <a:gd name="T71" fmla="*/ 26 h 1569"/>
                <a:gd name="T72" fmla="*/ 46 w 1926"/>
                <a:gd name="T73" fmla="*/ 25 h 1569"/>
                <a:gd name="T74" fmla="*/ 47 w 1926"/>
                <a:gd name="T75" fmla="*/ 23 h 1569"/>
                <a:gd name="T76" fmla="*/ 48 w 1926"/>
                <a:gd name="T77" fmla="*/ 21 h 1569"/>
                <a:gd name="T78" fmla="*/ 48 w 1926"/>
                <a:gd name="T79" fmla="*/ 20 h 1569"/>
                <a:gd name="T80" fmla="*/ 48 w 1926"/>
                <a:gd name="T81" fmla="*/ 18 h 1569"/>
                <a:gd name="T82" fmla="*/ 47 w 1926"/>
                <a:gd name="T83" fmla="*/ 16 h 1569"/>
                <a:gd name="T84" fmla="*/ 47 w 1926"/>
                <a:gd name="T85" fmla="*/ 13 h 1569"/>
                <a:gd name="T86" fmla="*/ 46 w 1926"/>
                <a:gd name="T87" fmla="*/ 12 h 1569"/>
                <a:gd name="T88" fmla="*/ 45 w 1926"/>
                <a:gd name="T89" fmla="*/ 10 h 1569"/>
                <a:gd name="T90" fmla="*/ 45 w 1926"/>
                <a:gd name="T91" fmla="*/ 8 h 1569"/>
                <a:gd name="T92" fmla="*/ 45 w 1926"/>
                <a:gd name="T93" fmla="*/ 7 h 1569"/>
                <a:gd name="T94" fmla="*/ 47 w 1926"/>
                <a:gd name="T95" fmla="*/ 7 h 1569"/>
                <a:gd name="T96" fmla="*/ 48 w 1926"/>
                <a:gd name="T97" fmla="*/ 7 h 1569"/>
                <a:gd name="T98" fmla="*/ 49 w 1926"/>
                <a:gd name="T99" fmla="*/ 6 h 1569"/>
                <a:gd name="T100" fmla="*/ 51 w 1926"/>
                <a:gd name="T101" fmla="*/ 6 h 1569"/>
                <a:gd name="T102" fmla="*/ 54 w 1926"/>
                <a:gd name="T103" fmla="*/ 5 h 1569"/>
                <a:gd name="T104" fmla="*/ 56 w 1926"/>
                <a:gd name="T105" fmla="*/ 5 h 1569"/>
                <a:gd name="T106" fmla="*/ 59 w 1926"/>
                <a:gd name="T107" fmla="*/ 4 h 1569"/>
                <a:gd name="T108" fmla="*/ 60 w 1926"/>
                <a:gd name="T109" fmla="*/ 3 h 1569"/>
                <a:gd name="T110" fmla="*/ 60 w 1926"/>
                <a:gd name="T111" fmla="*/ 1 h 1569"/>
                <a:gd name="T112" fmla="*/ 59 w 1926"/>
                <a:gd name="T113" fmla="*/ 0 h 1569"/>
                <a:gd name="T114" fmla="*/ 57 w 1926"/>
                <a:gd name="T115" fmla="*/ 0 h 1569"/>
                <a:gd name="T116" fmla="*/ 52 w 1926"/>
                <a:gd name="T117" fmla="*/ 0 h 15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926"/>
                <a:gd name="T178" fmla="*/ 0 h 1569"/>
                <a:gd name="T179" fmla="*/ 1926 w 1926"/>
                <a:gd name="T180" fmla="*/ 1569 h 15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926" h="1569">
                  <a:moveTo>
                    <a:pt x="1567" y="18"/>
                  </a:moveTo>
                  <a:lnTo>
                    <a:pt x="1563" y="19"/>
                  </a:lnTo>
                  <a:lnTo>
                    <a:pt x="1537" y="21"/>
                  </a:lnTo>
                  <a:lnTo>
                    <a:pt x="1513" y="23"/>
                  </a:lnTo>
                  <a:lnTo>
                    <a:pt x="1491" y="25"/>
                  </a:lnTo>
                  <a:lnTo>
                    <a:pt x="1470" y="27"/>
                  </a:lnTo>
                  <a:lnTo>
                    <a:pt x="1451" y="28"/>
                  </a:lnTo>
                  <a:lnTo>
                    <a:pt x="1434" y="29"/>
                  </a:lnTo>
                  <a:lnTo>
                    <a:pt x="1418" y="29"/>
                  </a:lnTo>
                  <a:lnTo>
                    <a:pt x="1403" y="30"/>
                  </a:lnTo>
                  <a:lnTo>
                    <a:pt x="1390" y="30"/>
                  </a:lnTo>
                  <a:lnTo>
                    <a:pt x="1378" y="30"/>
                  </a:lnTo>
                  <a:lnTo>
                    <a:pt x="1366" y="32"/>
                  </a:lnTo>
                  <a:lnTo>
                    <a:pt x="1356" y="32"/>
                  </a:lnTo>
                  <a:lnTo>
                    <a:pt x="1347" y="30"/>
                  </a:lnTo>
                  <a:lnTo>
                    <a:pt x="1336" y="30"/>
                  </a:lnTo>
                  <a:lnTo>
                    <a:pt x="1328" y="30"/>
                  </a:lnTo>
                  <a:lnTo>
                    <a:pt x="1319" y="30"/>
                  </a:lnTo>
                  <a:lnTo>
                    <a:pt x="1311" y="30"/>
                  </a:lnTo>
                  <a:lnTo>
                    <a:pt x="1303" y="29"/>
                  </a:lnTo>
                  <a:lnTo>
                    <a:pt x="1294" y="29"/>
                  </a:lnTo>
                  <a:lnTo>
                    <a:pt x="1286" y="29"/>
                  </a:lnTo>
                  <a:lnTo>
                    <a:pt x="1274" y="29"/>
                  </a:lnTo>
                  <a:lnTo>
                    <a:pt x="1260" y="30"/>
                  </a:lnTo>
                  <a:lnTo>
                    <a:pt x="1245" y="32"/>
                  </a:lnTo>
                  <a:lnTo>
                    <a:pt x="1230" y="34"/>
                  </a:lnTo>
                  <a:lnTo>
                    <a:pt x="1214" y="36"/>
                  </a:lnTo>
                  <a:lnTo>
                    <a:pt x="1197" y="38"/>
                  </a:lnTo>
                  <a:lnTo>
                    <a:pt x="1180" y="42"/>
                  </a:lnTo>
                  <a:lnTo>
                    <a:pt x="1161" y="47"/>
                  </a:lnTo>
                  <a:lnTo>
                    <a:pt x="1143" y="50"/>
                  </a:lnTo>
                  <a:lnTo>
                    <a:pt x="1124" y="56"/>
                  </a:lnTo>
                  <a:lnTo>
                    <a:pt x="1105" y="60"/>
                  </a:lnTo>
                  <a:lnTo>
                    <a:pt x="1086" y="66"/>
                  </a:lnTo>
                  <a:lnTo>
                    <a:pt x="1067" y="73"/>
                  </a:lnTo>
                  <a:lnTo>
                    <a:pt x="1048" y="80"/>
                  </a:lnTo>
                  <a:lnTo>
                    <a:pt x="1030" y="87"/>
                  </a:lnTo>
                  <a:lnTo>
                    <a:pt x="1012" y="95"/>
                  </a:lnTo>
                  <a:lnTo>
                    <a:pt x="987" y="105"/>
                  </a:lnTo>
                  <a:lnTo>
                    <a:pt x="967" y="115"/>
                  </a:lnTo>
                  <a:lnTo>
                    <a:pt x="951" y="123"/>
                  </a:lnTo>
                  <a:lnTo>
                    <a:pt x="936" y="131"/>
                  </a:lnTo>
                  <a:lnTo>
                    <a:pt x="922" y="139"/>
                  </a:lnTo>
                  <a:lnTo>
                    <a:pt x="906" y="148"/>
                  </a:lnTo>
                  <a:lnTo>
                    <a:pt x="888" y="159"/>
                  </a:lnTo>
                  <a:lnTo>
                    <a:pt x="866" y="173"/>
                  </a:lnTo>
                  <a:lnTo>
                    <a:pt x="795" y="218"/>
                  </a:lnTo>
                  <a:lnTo>
                    <a:pt x="769" y="234"/>
                  </a:lnTo>
                  <a:lnTo>
                    <a:pt x="741" y="252"/>
                  </a:lnTo>
                  <a:lnTo>
                    <a:pt x="712" y="270"/>
                  </a:lnTo>
                  <a:lnTo>
                    <a:pt x="683" y="290"/>
                  </a:lnTo>
                  <a:lnTo>
                    <a:pt x="652" y="309"/>
                  </a:lnTo>
                  <a:lnTo>
                    <a:pt x="622" y="330"/>
                  </a:lnTo>
                  <a:lnTo>
                    <a:pt x="592" y="352"/>
                  </a:lnTo>
                  <a:lnTo>
                    <a:pt x="561" y="374"/>
                  </a:lnTo>
                  <a:lnTo>
                    <a:pt x="532" y="397"/>
                  </a:lnTo>
                  <a:lnTo>
                    <a:pt x="504" y="421"/>
                  </a:lnTo>
                  <a:lnTo>
                    <a:pt x="475" y="444"/>
                  </a:lnTo>
                  <a:lnTo>
                    <a:pt x="448" y="469"/>
                  </a:lnTo>
                  <a:lnTo>
                    <a:pt x="424" y="494"/>
                  </a:lnTo>
                  <a:lnTo>
                    <a:pt x="401" y="519"/>
                  </a:lnTo>
                  <a:lnTo>
                    <a:pt x="380" y="544"/>
                  </a:lnTo>
                  <a:lnTo>
                    <a:pt x="362" y="571"/>
                  </a:lnTo>
                  <a:lnTo>
                    <a:pt x="349" y="590"/>
                  </a:lnTo>
                  <a:lnTo>
                    <a:pt x="334" y="616"/>
                  </a:lnTo>
                  <a:lnTo>
                    <a:pt x="317" y="645"/>
                  </a:lnTo>
                  <a:lnTo>
                    <a:pt x="298" y="679"/>
                  </a:lnTo>
                  <a:lnTo>
                    <a:pt x="276" y="717"/>
                  </a:lnTo>
                  <a:lnTo>
                    <a:pt x="253" y="757"/>
                  </a:lnTo>
                  <a:lnTo>
                    <a:pt x="228" y="801"/>
                  </a:lnTo>
                  <a:lnTo>
                    <a:pt x="203" y="846"/>
                  </a:lnTo>
                  <a:lnTo>
                    <a:pt x="178" y="893"/>
                  </a:lnTo>
                  <a:lnTo>
                    <a:pt x="151" y="942"/>
                  </a:lnTo>
                  <a:lnTo>
                    <a:pt x="125" y="990"/>
                  </a:lnTo>
                  <a:lnTo>
                    <a:pt x="98" y="1039"/>
                  </a:lnTo>
                  <a:lnTo>
                    <a:pt x="72" y="1086"/>
                  </a:lnTo>
                  <a:lnTo>
                    <a:pt x="48" y="1132"/>
                  </a:lnTo>
                  <a:lnTo>
                    <a:pt x="23" y="1177"/>
                  </a:lnTo>
                  <a:lnTo>
                    <a:pt x="0" y="1218"/>
                  </a:lnTo>
                  <a:lnTo>
                    <a:pt x="0" y="1380"/>
                  </a:lnTo>
                  <a:lnTo>
                    <a:pt x="2" y="1399"/>
                  </a:lnTo>
                  <a:lnTo>
                    <a:pt x="4" y="1418"/>
                  </a:lnTo>
                  <a:lnTo>
                    <a:pt x="8" y="1436"/>
                  </a:lnTo>
                  <a:lnTo>
                    <a:pt x="15" y="1453"/>
                  </a:lnTo>
                  <a:lnTo>
                    <a:pt x="23" y="1470"/>
                  </a:lnTo>
                  <a:lnTo>
                    <a:pt x="33" y="1486"/>
                  </a:lnTo>
                  <a:lnTo>
                    <a:pt x="44" y="1499"/>
                  </a:lnTo>
                  <a:lnTo>
                    <a:pt x="56" y="1513"/>
                  </a:lnTo>
                  <a:lnTo>
                    <a:pt x="70" y="1526"/>
                  </a:lnTo>
                  <a:lnTo>
                    <a:pt x="85" y="1536"/>
                  </a:lnTo>
                  <a:lnTo>
                    <a:pt x="99" y="1546"/>
                  </a:lnTo>
                  <a:lnTo>
                    <a:pt x="116" y="1554"/>
                  </a:lnTo>
                  <a:lnTo>
                    <a:pt x="133" y="1561"/>
                  </a:lnTo>
                  <a:lnTo>
                    <a:pt x="151" y="1565"/>
                  </a:lnTo>
                  <a:lnTo>
                    <a:pt x="170" y="1567"/>
                  </a:lnTo>
                  <a:lnTo>
                    <a:pt x="189" y="1569"/>
                  </a:lnTo>
                  <a:lnTo>
                    <a:pt x="501" y="1569"/>
                  </a:lnTo>
                  <a:lnTo>
                    <a:pt x="511" y="1544"/>
                  </a:lnTo>
                  <a:lnTo>
                    <a:pt x="522" y="1519"/>
                  </a:lnTo>
                  <a:lnTo>
                    <a:pt x="534" y="1491"/>
                  </a:lnTo>
                  <a:lnTo>
                    <a:pt x="546" y="1464"/>
                  </a:lnTo>
                  <a:lnTo>
                    <a:pt x="559" y="1435"/>
                  </a:lnTo>
                  <a:lnTo>
                    <a:pt x="574" y="1406"/>
                  </a:lnTo>
                  <a:lnTo>
                    <a:pt x="589" y="1376"/>
                  </a:lnTo>
                  <a:lnTo>
                    <a:pt x="605" y="1347"/>
                  </a:lnTo>
                  <a:lnTo>
                    <a:pt x="619" y="1323"/>
                  </a:lnTo>
                  <a:lnTo>
                    <a:pt x="633" y="1297"/>
                  </a:lnTo>
                  <a:lnTo>
                    <a:pt x="648" y="1270"/>
                  </a:lnTo>
                  <a:lnTo>
                    <a:pt x="661" y="1244"/>
                  </a:lnTo>
                  <a:lnTo>
                    <a:pt x="676" y="1216"/>
                  </a:lnTo>
                  <a:lnTo>
                    <a:pt x="690" y="1188"/>
                  </a:lnTo>
                  <a:lnTo>
                    <a:pt x="704" y="1161"/>
                  </a:lnTo>
                  <a:lnTo>
                    <a:pt x="718" y="1134"/>
                  </a:lnTo>
                  <a:lnTo>
                    <a:pt x="731" y="1108"/>
                  </a:lnTo>
                  <a:lnTo>
                    <a:pt x="742" y="1082"/>
                  </a:lnTo>
                  <a:lnTo>
                    <a:pt x="755" y="1058"/>
                  </a:lnTo>
                  <a:lnTo>
                    <a:pt x="765" y="1035"/>
                  </a:lnTo>
                  <a:lnTo>
                    <a:pt x="775" y="1013"/>
                  </a:lnTo>
                  <a:lnTo>
                    <a:pt x="784" y="995"/>
                  </a:lnTo>
                  <a:lnTo>
                    <a:pt x="792" y="978"/>
                  </a:lnTo>
                  <a:lnTo>
                    <a:pt x="799" y="963"/>
                  </a:lnTo>
                  <a:lnTo>
                    <a:pt x="811" y="966"/>
                  </a:lnTo>
                  <a:lnTo>
                    <a:pt x="824" y="971"/>
                  </a:lnTo>
                  <a:lnTo>
                    <a:pt x="838" y="974"/>
                  </a:lnTo>
                  <a:lnTo>
                    <a:pt x="851" y="978"/>
                  </a:lnTo>
                  <a:lnTo>
                    <a:pt x="866" y="981"/>
                  </a:lnTo>
                  <a:lnTo>
                    <a:pt x="880" y="984"/>
                  </a:lnTo>
                  <a:lnTo>
                    <a:pt x="895" y="988"/>
                  </a:lnTo>
                  <a:lnTo>
                    <a:pt x="909" y="991"/>
                  </a:lnTo>
                  <a:lnTo>
                    <a:pt x="929" y="995"/>
                  </a:lnTo>
                  <a:lnTo>
                    <a:pt x="947" y="998"/>
                  </a:lnTo>
                  <a:lnTo>
                    <a:pt x="964" y="999"/>
                  </a:lnTo>
                  <a:lnTo>
                    <a:pt x="980" y="999"/>
                  </a:lnTo>
                  <a:lnTo>
                    <a:pt x="997" y="999"/>
                  </a:lnTo>
                  <a:lnTo>
                    <a:pt x="1012" y="999"/>
                  </a:lnTo>
                  <a:lnTo>
                    <a:pt x="1025" y="997"/>
                  </a:lnTo>
                  <a:lnTo>
                    <a:pt x="1038" y="996"/>
                  </a:lnTo>
                  <a:lnTo>
                    <a:pt x="1051" y="994"/>
                  </a:lnTo>
                  <a:lnTo>
                    <a:pt x="1062" y="990"/>
                  </a:lnTo>
                  <a:lnTo>
                    <a:pt x="1071" y="988"/>
                  </a:lnTo>
                  <a:lnTo>
                    <a:pt x="1081" y="984"/>
                  </a:lnTo>
                  <a:lnTo>
                    <a:pt x="1090" y="981"/>
                  </a:lnTo>
                  <a:lnTo>
                    <a:pt x="1097" y="979"/>
                  </a:lnTo>
                  <a:lnTo>
                    <a:pt x="1103" y="975"/>
                  </a:lnTo>
                  <a:lnTo>
                    <a:pt x="1108" y="973"/>
                  </a:lnTo>
                  <a:lnTo>
                    <a:pt x="1115" y="976"/>
                  </a:lnTo>
                  <a:lnTo>
                    <a:pt x="1123" y="980"/>
                  </a:lnTo>
                  <a:lnTo>
                    <a:pt x="1132" y="982"/>
                  </a:lnTo>
                  <a:lnTo>
                    <a:pt x="1142" y="984"/>
                  </a:lnTo>
                  <a:lnTo>
                    <a:pt x="1153" y="987"/>
                  </a:lnTo>
                  <a:lnTo>
                    <a:pt x="1165" y="988"/>
                  </a:lnTo>
                  <a:lnTo>
                    <a:pt x="1179" y="989"/>
                  </a:lnTo>
                  <a:lnTo>
                    <a:pt x="1192" y="990"/>
                  </a:lnTo>
                  <a:lnTo>
                    <a:pt x="1207" y="991"/>
                  </a:lnTo>
                  <a:lnTo>
                    <a:pt x="1222" y="991"/>
                  </a:lnTo>
                  <a:lnTo>
                    <a:pt x="1237" y="991"/>
                  </a:lnTo>
                  <a:lnTo>
                    <a:pt x="1252" y="991"/>
                  </a:lnTo>
                  <a:lnTo>
                    <a:pt x="1266" y="991"/>
                  </a:lnTo>
                  <a:lnTo>
                    <a:pt x="1279" y="991"/>
                  </a:lnTo>
                  <a:lnTo>
                    <a:pt x="1291" y="991"/>
                  </a:lnTo>
                  <a:lnTo>
                    <a:pt x="1303" y="991"/>
                  </a:lnTo>
                  <a:lnTo>
                    <a:pt x="1313" y="990"/>
                  </a:lnTo>
                  <a:lnTo>
                    <a:pt x="1320" y="990"/>
                  </a:lnTo>
                  <a:lnTo>
                    <a:pt x="1327" y="990"/>
                  </a:lnTo>
                  <a:lnTo>
                    <a:pt x="1331" y="990"/>
                  </a:lnTo>
                  <a:lnTo>
                    <a:pt x="1343" y="989"/>
                  </a:lnTo>
                  <a:lnTo>
                    <a:pt x="1355" y="987"/>
                  </a:lnTo>
                  <a:lnTo>
                    <a:pt x="1364" y="983"/>
                  </a:lnTo>
                  <a:lnTo>
                    <a:pt x="1372" y="978"/>
                  </a:lnTo>
                  <a:lnTo>
                    <a:pt x="1379" y="972"/>
                  </a:lnTo>
                  <a:lnTo>
                    <a:pt x="1385" y="964"/>
                  </a:lnTo>
                  <a:lnTo>
                    <a:pt x="1388" y="954"/>
                  </a:lnTo>
                  <a:lnTo>
                    <a:pt x="1392" y="943"/>
                  </a:lnTo>
                  <a:lnTo>
                    <a:pt x="1393" y="937"/>
                  </a:lnTo>
                  <a:lnTo>
                    <a:pt x="1395" y="929"/>
                  </a:lnTo>
                  <a:lnTo>
                    <a:pt x="1398" y="921"/>
                  </a:lnTo>
                  <a:lnTo>
                    <a:pt x="1404" y="912"/>
                  </a:lnTo>
                  <a:lnTo>
                    <a:pt x="1413" y="896"/>
                  </a:lnTo>
                  <a:lnTo>
                    <a:pt x="1422" y="880"/>
                  </a:lnTo>
                  <a:lnTo>
                    <a:pt x="1428" y="863"/>
                  </a:lnTo>
                  <a:lnTo>
                    <a:pt x="1433" y="847"/>
                  </a:lnTo>
                  <a:lnTo>
                    <a:pt x="1438" y="832"/>
                  </a:lnTo>
                  <a:lnTo>
                    <a:pt x="1441" y="820"/>
                  </a:lnTo>
                  <a:lnTo>
                    <a:pt x="1443" y="809"/>
                  </a:lnTo>
                  <a:lnTo>
                    <a:pt x="1445" y="800"/>
                  </a:lnTo>
                  <a:lnTo>
                    <a:pt x="1457" y="790"/>
                  </a:lnTo>
                  <a:lnTo>
                    <a:pt x="1470" y="779"/>
                  </a:lnTo>
                  <a:lnTo>
                    <a:pt x="1481" y="770"/>
                  </a:lnTo>
                  <a:lnTo>
                    <a:pt x="1492" y="761"/>
                  </a:lnTo>
                  <a:lnTo>
                    <a:pt x="1501" y="753"/>
                  </a:lnTo>
                  <a:lnTo>
                    <a:pt x="1509" y="746"/>
                  </a:lnTo>
                  <a:lnTo>
                    <a:pt x="1515" y="740"/>
                  </a:lnTo>
                  <a:lnTo>
                    <a:pt x="1519" y="736"/>
                  </a:lnTo>
                  <a:lnTo>
                    <a:pt x="1531" y="717"/>
                  </a:lnTo>
                  <a:lnTo>
                    <a:pt x="1536" y="695"/>
                  </a:lnTo>
                  <a:lnTo>
                    <a:pt x="1536" y="675"/>
                  </a:lnTo>
                  <a:lnTo>
                    <a:pt x="1534" y="655"/>
                  </a:lnTo>
                  <a:lnTo>
                    <a:pt x="1534" y="650"/>
                  </a:lnTo>
                  <a:lnTo>
                    <a:pt x="1534" y="647"/>
                  </a:lnTo>
                  <a:lnTo>
                    <a:pt x="1534" y="642"/>
                  </a:lnTo>
                  <a:lnTo>
                    <a:pt x="1534" y="639"/>
                  </a:lnTo>
                  <a:lnTo>
                    <a:pt x="1533" y="628"/>
                  </a:lnTo>
                  <a:lnTo>
                    <a:pt x="1530" y="617"/>
                  </a:lnTo>
                  <a:lnTo>
                    <a:pt x="1525" y="605"/>
                  </a:lnTo>
                  <a:lnTo>
                    <a:pt x="1519" y="594"/>
                  </a:lnTo>
                  <a:lnTo>
                    <a:pt x="1513" y="582"/>
                  </a:lnTo>
                  <a:lnTo>
                    <a:pt x="1504" y="570"/>
                  </a:lnTo>
                  <a:lnTo>
                    <a:pt x="1496" y="558"/>
                  </a:lnTo>
                  <a:lnTo>
                    <a:pt x="1487" y="547"/>
                  </a:lnTo>
                  <a:lnTo>
                    <a:pt x="1494" y="519"/>
                  </a:lnTo>
                  <a:lnTo>
                    <a:pt x="1493" y="492"/>
                  </a:lnTo>
                  <a:lnTo>
                    <a:pt x="1487" y="468"/>
                  </a:lnTo>
                  <a:lnTo>
                    <a:pt x="1480" y="448"/>
                  </a:lnTo>
                  <a:lnTo>
                    <a:pt x="1479" y="444"/>
                  </a:lnTo>
                  <a:lnTo>
                    <a:pt x="1477" y="441"/>
                  </a:lnTo>
                  <a:lnTo>
                    <a:pt x="1476" y="437"/>
                  </a:lnTo>
                  <a:lnTo>
                    <a:pt x="1476" y="435"/>
                  </a:lnTo>
                  <a:lnTo>
                    <a:pt x="1475" y="427"/>
                  </a:lnTo>
                  <a:lnTo>
                    <a:pt x="1473" y="418"/>
                  </a:lnTo>
                  <a:lnTo>
                    <a:pt x="1471" y="407"/>
                  </a:lnTo>
                  <a:lnTo>
                    <a:pt x="1468" y="396"/>
                  </a:lnTo>
                  <a:lnTo>
                    <a:pt x="1462" y="383"/>
                  </a:lnTo>
                  <a:lnTo>
                    <a:pt x="1456" y="368"/>
                  </a:lnTo>
                  <a:lnTo>
                    <a:pt x="1448" y="352"/>
                  </a:lnTo>
                  <a:lnTo>
                    <a:pt x="1438" y="332"/>
                  </a:lnTo>
                  <a:lnTo>
                    <a:pt x="1431" y="318"/>
                  </a:lnTo>
                  <a:lnTo>
                    <a:pt x="1423" y="306"/>
                  </a:lnTo>
                  <a:lnTo>
                    <a:pt x="1413" y="294"/>
                  </a:lnTo>
                  <a:lnTo>
                    <a:pt x="1405" y="283"/>
                  </a:lnTo>
                  <a:lnTo>
                    <a:pt x="1419" y="276"/>
                  </a:lnTo>
                  <a:lnTo>
                    <a:pt x="1420" y="262"/>
                  </a:lnTo>
                  <a:lnTo>
                    <a:pt x="1419" y="248"/>
                  </a:lnTo>
                  <a:lnTo>
                    <a:pt x="1424" y="241"/>
                  </a:lnTo>
                  <a:lnTo>
                    <a:pt x="1428" y="240"/>
                  </a:lnTo>
                  <a:lnTo>
                    <a:pt x="1435" y="239"/>
                  </a:lnTo>
                  <a:lnTo>
                    <a:pt x="1445" y="238"/>
                  </a:lnTo>
                  <a:lnTo>
                    <a:pt x="1455" y="236"/>
                  </a:lnTo>
                  <a:lnTo>
                    <a:pt x="1464" y="234"/>
                  </a:lnTo>
                  <a:lnTo>
                    <a:pt x="1475" y="233"/>
                  </a:lnTo>
                  <a:lnTo>
                    <a:pt x="1481" y="232"/>
                  </a:lnTo>
                  <a:lnTo>
                    <a:pt x="1487" y="231"/>
                  </a:lnTo>
                  <a:lnTo>
                    <a:pt x="1493" y="230"/>
                  </a:lnTo>
                  <a:lnTo>
                    <a:pt x="1499" y="229"/>
                  </a:lnTo>
                  <a:lnTo>
                    <a:pt x="1506" y="227"/>
                  </a:lnTo>
                  <a:lnTo>
                    <a:pt x="1514" y="225"/>
                  </a:lnTo>
                  <a:lnTo>
                    <a:pt x="1522" y="224"/>
                  </a:lnTo>
                  <a:lnTo>
                    <a:pt x="1530" y="223"/>
                  </a:lnTo>
                  <a:lnTo>
                    <a:pt x="1538" y="222"/>
                  </a:lnTo>
                  <a:lnTo>
                    <a:pt x="1546" y="221"/>
                  </a:lnTo>
                  <a:lnTo>
                    <a:pt x="1560" y="218"/>
                  </a:lnTo>
                  <a:lnTo>
                    <a:pt x="1574" y="216"/>
                  </a:lnTo>
                  <a:lnTo>
                    <a:pt x="1587" y="212"/>
                  </a:lnTo>
                  <a:lnTo>
                    <a:pt x="1601" y="208"/>
                  </a:lnTo>
                  <a:lnTo>
                    <a:pt x="1614" y="204"/>
                  </a:lnTo>
                  <a:lnTo>
                    <a:pt x="1628" y="201"/>
                  </a:lnTo>
                  <a:lnTo>
                    <a:pt x="1643" y="197"/>
                  </a:lnTo>
                  <a:lnTo>
                    <a:pt x="1658" y="194"/>
                  </a:lnTo>
                  <a:lnTo>
                    <a:pt x="1671" y="192"/>
                  </a:lnTo>
                  <a:lnTo>
                    <a:pt x="1685" y="189"/>
                  </a:lnTo>
                  <a:lnTo>
                    <a:pt x="1701" y="188"/>
                  </a:lnTo>
                  <a:lnTo>
                    <a:pt x="1717" y="186"/>
                  </a:lnTo>
                  <a:lnTo>
                    <a:pt x="1734" y="184"/>
                  </a:lnTo>
                  <a:lnTo>
                    <a:pt x="1750" y="183"/>
                  </a:lnTo>
                  <a:lnTo>
                    <a:pt x="1767" y="180"/>
                  </a:lnTo>
                  <a:lnTo>
                    <a:pt x="1784" y="177"/>
                  </a:lnTo>
                  <a:lnTo>
                    <a:pt x="1800" y="174"/>
                  </a:lnTo>
                  <a:lnTo>
                    <a:pt x="1817" y="171"/>
                  </a:lnTo>
                  <a:lnTo>
                    <a:pt x="1832" y="166"/>
                  </a:lnTo>
                  <a:lnTo>
                    <a:pt x="1846" y="162"/>
                  </a:lnTo>
                  <a:lnTo>
                    <a:pt x="1859" y="157"/>
                  </a:lnTo>
                  <a:lnTo>
                    <a:pt x="1872" y="150"/>
                  </a:lnTo>
                  <a:lnTo>
                    <a:pt x="1883" y="143"/>
                  </a:lnTo>
                  <a:lnTo>
                    <a:pt x="1893" y="135"/>
                  </a:lnTo>
                  <a:lnTo>
                    <a:pt x="1906" y="120"/>
                  </a:lnTo>
                  <a:lnTo>
                    <a:pt x="1917" y="108"/>
                  </a:lnTo>
                  <a:lnTo>
                    <a:pt x="1922" y="96"/>
                  </a:lnTo>
                  <a:lnTo>
                    <a:pt x="1926" y="85"/>
                  </a:lnTo>
                  <a:lnTo>
                    <a:pt x="1926" y="73"/>
                  </a:lnTo>
                  <a:lnTo>
                    <a:pt x="1924" y="62"/>
                  </a:lnTo>
                  <a:lnTo>
                    <a:pt x="1918" y="48"/>
                  </a:lnTo>
                  <a:lnTo>
                    <a:pt x="1911" y="32"/>
                  </a:lnTo>
                  <a:lnTo>
                    <a:pt x="1906" y="25"/>
                  </a:lnTo>
                  <a:lnTo>
                    <a:pt x="1901" y="18"/>
                  </a:lnTo>
                  <a:lnTo>
                    <a:pt x="1894" y="13"/>
                  </a:lnTo>
                  <a:lnTo>
                    <a:pt x="1884" y="9"/>
                  </a:lnTo>
                  <a:lnTo>
                    <a:pt x="1874" y="5"/>
                  </a:lnTo>
                  <a:lnTo>
                    <a:pt x="1861" y="3"/>
                  </a:lnTo>
                  <a:lnTo>
                    <a:pt x="1845" y="0"/>
                  </a:lnTo>
                  <a:lnTo>
                    <a:pt x="1828" y="0"/>
                  </a:lnTo>
                  <a:lnTo>
                    <a:pt x="1807" y="0"/>
                  </a:lnTo>
                  <a:lnTo>
                    <a:pt x="1784" y="0"/>
                  </a:lnTo>
                  <a:lnTo>
                    <a:pt x="1758" y="2"/>
                  </a:lnTo>
                  <a:lnTo>
                    <a:pt x="1727" y="4"/>
                  </a:lnTo>
                  <a:lnTo>
                    <a:pt x="1693" y="6"/>
                  </a:lnTo>
                  <a:lnTo>
                    <a:pt x="1655" y="10"/>
                  </a:lnTo>
                  <a:lnTo>
                    <a:pt x="1613" y="13"/>
                  </a:lnTo>
                  <a:lnTo>
                    <a:pt x="1567" y="18"/>
                  </a:lnTo>
                  <a:close/>
                </a:path>
              </a:pathLst>
            </a:custGeom>
            <a:solidFill>
              <a:srgbClr val="F2D8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1" name="Freeform 93"/>
            <p:cNvSpPr>
              <a:spLocks/>
            </p:cNvSpPr>
            <p:nvPr/>
          </p:nvSpPr>
          <p:spPr bwMode="auto">
            <a:xfrm>
              <a:off x="645" y="1763"/>
              <a:ext cx="510" cy="427"/>
            </a:xfrm>
            <a:custGeom>
              <a:avLst/>
              <a:gdLst>
                <a:gd name="T0" fmla="*/ 15 w 1019"/>
                <a:gd name="T1" fmla="*/ 3 h 854"/>
                <a:gd name="T2" fmla="*/ 14 w 1019"/>
                <a:gd name="T3" fmla="*/ 3 h 854"/>
                <a:gd name="T4" fmla="*/ 13 w 1019"/>
                <a:gd name="T5" fmla="*/ 3 h 854"/>
                <a:gd name="T6" fmla="*/ 11 w 1019"/>
                <a:gd name="T7" fmla="*/ 3 h 854"/>
                <a:gd name="T8" fmla="*/ 10 w 1019"/>
                <a:gd name="T9" fmla="*/ 3 h 854"/>
                <a:gd name="T10" fmla="*/ 9 w 1019"/>
                <a:gd name="T11" fmla="*/ 2 h 854"/>
                <a:gd name="T12" fmla="*/ 8 w 1019"/>
                <a:gd name="T13" fmla="*/ 2 h 854"/>
                <a:gd name="T14" fmla="*/ 8 w 1019"/>
                <a:gd name="T15" fmla="*/ 2 h 854"/>
                <a:gd name="T16" fmla="*/ 11 w 1019"/>
                <a:gd name="T17" fmla="*/ 5 h 854"/>
                <a:gd name="T18" fmla="*/ 10 w 1019"/>
                <a:gd name="T19" fmla="*/ 27 h 854"/>
                <a:gd name="T20" fmla="*/ 10 w 1019"/>
                <a:gd name="T21" fmla="*/ 26 h 854"/>
                <a:gd name="T22" fmla="*/ 11 w 1019"/>
                <a:gd name="T23" fmla="*/ 24 h 854"/>
                <a:gd name="T24" fmla="*/ 12 w 1019"/>
                <a:gd name="T25" fmla="*/ 22 h 854"/>
                <a:gd name="T26" fmla="*/ 13 w 1019"/>
                <a:gd name="T27" fmla="*/ 20 h 854"/>
                <a:gd name="T28" fmla="*/ 14 w 1019"/>
                <a:gd name="T29" fmla="*/ 19 h 854"/>
                <a:gd name="T30" fmla="*/ 15 w 1019"/>
                <a:gd name="T31" fmla="*/ 17 h 854"/>
                <a:gd name="T32" fmla="*/ 16 w 1019"/>
                <a:gd name="T33" fmla="*/ 15 h 854"/>
                <a:gd name="T34" fmla="*/ 16 w 1019"/>
                <a:gd name="T35" fmla="*/ 14 h 854"/>
                <a:gd name="T36" fmla="*/ 17 w 1019"/>
                <a:gd name="T37" fmla="*/ 12 h 854"/>
                <a:gd name="T38" fmla="*/ 18 w 1019"/>
                <a:gd name="T39" fmla="*/ 10 h 854"/>
                <a:gd name="T40" fmla="*/ 19 w 1019"/>
                <a:gd name="T41" fmla="*/ 9 h 854"/>
                <a:gd name="T42" fmla="*/ 19 w 1019"/>
                <a:gd name="T43" fmla="*/ 8 h 854"/>
                <a:gd name="T44" fmla="*/ 20 w 1019"/>
                <a:gd name="T45" fmla="*/ 8 h 854"/>
                <a:gd name="T46" fmla="*/ 21 w 1019"/>
                <a:gd name="T47" fmla="*/ 9 h 854"/>
                <a:gd name="T48" fmla="*/ 22 w 1019"/>
                <a:gd name="T49" fmla="*/ 9 h 854"/>
                <a:gd name="T50" fmla="*/ 22 w 1019"/>
                <a:gd name="T51" fmla="*/ 9 h 854"/>
                <a:gd name="T52" fmla="*/ 24 w 1019"/>
                <a:gd name="T53" fmla="*/ 9 h 854"/>
                <a:gd name="T54" fmla="*/ 25 w 1019"/>
                <a:gd name="T55" fmla="*/ 9 h 854"/>
                <a:gd name="T56" fmla="*/ 26 w 1019"/>
                <a:gd name="T57" fmla="*/ 9 h 854"/>
                <a:gd name="T58" fmla="*/ 26 w 1019"/>
                <a:gd name="T59" fmla="*/ 9 h 854"/>
                <a:gd name="T60" fmla="*/ 27 w 1019"/>
                <a:gd name="T61" fmla="*/ 9 h 854"/>
                <a:gd name="T62" fmla="*/ 28 w 1019"/>
                <a:gd name="T63" fmla="*/ 9 h 854"/>
                <a:gd name="T64" fmla="*/ 28 w 1019"/>
                <a:gd name="T65" fmla="*/ 9 h 854"/>
                <a:gd name="T66" fmla="*/ 29 w 1019"/>
                <a:gd name="T67" fmla="*/ 9 h 854"/>
                <a:gd name="T68" fmla="*/ 29 w 1019"/>
                <a:gd name="T69" fmla="*/ 9 h 854"/>
                <a:gd name="T70" fmla="*/ 30 w 1019"/>
                <a:gd name="T71" fmla="*/ 9 h 854"/>
                <a:gd name="T72" fmla="*/ 30 w 1019"/>
                <a:gd name="T73" fmla="*/ 9 h 854"/>
                <a:gd name="T74" fmla="*/ 31 w 1019"/>
                <a:gd name="T75" fmla="*/ 9 h 854"/>
                <a:gd name="T76" fmla="*/ 31 w 1019"/>
                <a:gd name="T77" fmla="*/ 9 h 854"/>
                <a:gd name="T78" fmla="*/ 32 w 1019"/>
                <a:gd name="T79" fmla="*/ 9 h 854"/>
                <a:gd name="T80" fmla="*/ 32 w 1019"/>
                <a:gd name="T81" fmla="*/ 4 h 854"/>
                <a:gd name="T82" fmla="*/ 32 w 1019"/>
                <a:gd name="T83" fmla="*/ 4 h 854"/>
                <a:gd name="T84" fmla="*/ 31 w 1019"/>
                <a:gd name="T85" fmla="*/ 4 h 854"/>
                <a:gd name="T86" fmla="*/ 31 w 1019"/>
                <a:gd name="T87" fmla="*/ 3 h 854"/>
                <a:gd name="T88" fmla="*/ 30 w 1019"/>
                <a:gd name="T89" fmla="*/ 3 h 854"/>
                <a:gd name="T90" fmla="*/ 28 w 1019"/>
                <a:gd name="T91" fmla="*/ 2 h 854"/>
                <a:gd name="T92" fmla="*/ 27 w 1019"/>
                <a:gd name="T93" fmla="*/ 2 h 854"/>
                <a:gd name="T94" fmla="*/ 25 w 1019"/>
                <a:gd name="T95" fmla="*/ 1 h 854"/>
                <a:gd name="T96" fmla="*/ 24 w 1019"/>
                <a:gd name="T97" fmla="*/ 1 h 854"/>
                <a:gd name="T98" fmla="*/ 23 w 1019"/>
                <a:gd name="T99" fmla="*/ 0 h 854"/>
                <a:gd name="T100" fmla="*/ 21 w 1019"/>
                <a:gd name="T101" fmla="*/ 1 h 854"/>
                <a:gd name="T102" fmla="*/ 21 w 1019"/>
                <a:gd name="T103" fmla="*/ 1 h 854"/>
                <a:gd name="T104" fmla="*/ 20 w 1019"/>
                <a:gd name="T105" fmla="*/ 1 h 854"/>
                <a:gd name="T106" fmla="*/ 19 w 1019"/>
                <a:gd name="T107" fmla="*/ 2 h 854"/>
                <a:gd name="T108" fmla="*/ 18 w 1019"/>
                <a:gd name="T109" fmla="*/ 2 h 854"/>
                <a:gd name="T110" fmla="*/ 17 w 1019"/>
                <a:gd name="T111" fmla="*/ 3 h 85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019"/>
                <a:gd name="T169" fmla="*/ 0 h 854"/>
                <a:gd name="T170" fmla="*/ 1019 w 1019"/>
                <a:gd name="T171" fmla="*/ 854 h 85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019" h="854">
                  <a:moveTo>
                    <a:pt x="498" y="75"/>
                  </a:moveTo>
                  <a:lnTo>
                    <a:pt x="476" y="79"/>
                  </a:lnTo>
                  <a:lnTo>
                    <a:pt x="454" y="83"/>
                  </a:lnTo>
                  <a:lnTo>
                    <a:pt x="433" y="84"/>
                  </a:lnTo>
                  <a:lnTo>
                    <a:pt x="410" y="84"/>
                  </a:lnTo>
                  <a:lnTo>
                    <a:pt x="388" y="83"/>
                  </a:lnTo>
                  <a:lnTo>
                    <a:pt x="366" y="80"/>
                  </a:lnTo>
                  <a:lnTo>
                    <a:pt x="345" y="77"/>
                  </a:lnTo>
                  <a:lnTo>
                    <a:pt x="325" y="74"/>
                  </a:lnTo>
                  <a:lnTo>
                    <a:pt x="307" y="69"/>
                  </a:lnTo>
                  <a:lnTo>
                    <a:pt x="290" y="66"/>
                  </a:lnTo>
                  <a:lnTo>
                    <a:pt x="275" y="61"/>
                  </a:lnTo>
                  <a:lnTo>
                    <a:pt x="262" y="57"/>
                  </a:lnTo>
                  <a:lnTo>
                    <a:pt x="252" y="54"/>
                  </a:lnTo>
                  <a:lnTo>
                    <a:pt x="244" y="51"/>
                  </a:lnTo>
                  <a:lnTo>
                    <a:pt x="238" y="49"/>
                  </a:lnTo>
                  <a:lnTo>
                    <a:pt x="237" y="48"/>
                  </a:lnTo>
                  <a:lnTo>
                    <a:pt x="343" y="150"/>
                  </a:lnTo>
                  <a:lnTo>
                    <a:pt x="0" y="854"/>
                  </a:lnTo>
                  <a:lnTo>
                    <a:pt x="294" y="854"/>
                  </a:lnTo>
                  <a:lnTo>
                    <a:pt x="304" y="829"/>
                  </a:lnTo>
                  <a:lnTo>
                    <a:pt x="315" y="804"/>
                  </a:lnTo>
                  <a:lnTo>
                    <a:pt x="327" y="776"/>
                  </a:lnTo>
                  <a:lnTo>
                    <a:pt x="339" y="749"/>
                  </a:lnTo>
                  <a:lnTo>
                    <a:pt x="352" y="720"/>
                  </a:lnTo>
                  <a:lnTo>
                    <a:pt x="367" y="691"/>
                  </a:lnTo>
                  <a:lnTo>
                    <a:pt x="382" y="661"/>
                  </a:lnTo>
                  <a:lnTo>
                    <a:pt x="398" y="632"/>
                  </a:lnTo>
                  <a:lnTo>
                    <a:pt x="412" y="608"/>
                  </a:lnTo>
                  <a:lnTo>
                    <a:pt x="426" y="582"/>
                  </a:lnTo>
                  <a:lnTo>
                    <a:pt x="441" y="555"/>
                  </a:lnTo>
                  <a:lnTo>
                    <a:pt x="454" y="529"/>
                  </a:lnTo>
                  <a:lnTo>
                    <a:pt x="469" y="501"/>
                  </a:lnTo>
                  <a:lnTo>
                    <a:pt x="483" y="473"/>
                  </a:lnTo>
                  <a:lnTo>
                    <a:pt x="497" y="446"/>
                  </a:lnTo>
                  <a:lnTo>
                    <a:pt x="511" y="419"/>
                  </a:lnTo>
                  <a:lnTo>
                    <a:pt x="524" y="393"/>
                  </a:lnTo>
                  <a:lnTo>
                    <a:pt x="535" y="367"/>
                  </a:lnTo>
                  <a:lnTo>
                    <a:pt x="548" y="343"/>
                  </a:lnTo>
                  <a:lnTo>
                    <a:pt x="558" y="320"/>
                  </a:lnTo>
                  <a:lnTo>
                    <a:pt x="568" y="298"/>
                  </a:lnTo>
                  <a:lnTo>
                    <a:pt x="577" y="280"/>
                  </a:lnTo>
                  <a:lnTo>
                    <a:pt x="585" y="263"/>
                  </a:lnTo>
                  <a:lnTo>
                    <a:pt x="592" y="248"/>
                  </a:lnTo>
                  <a:lnTo>
                    <a:pt x="604" y="251"/>
                  </a:lnTo>
                  <a:lnTo>
                    <a:pt x="617" y="256"/>
                  </a:lnTo>
                  <a:lnTo>
                    <a:pt x="631" y="259"/>
                  </a:lnTo>
                  <a:lnTo>
                    <a:pt x="644" y="263"/>
                  </a:lnTo>
                  <a:lnTo>
                    <a:pt x="659" y="266"/>
                  </a:lnTo>
                  <a:lnTo>
                    <a:pt x="673" y="269"/>
                  </a:lnTo>
                  <a:lnTo>
                    <a:pt x="688" y="273"/>
                  </a:lnTo>
                  <a:lnTo>
                    <a:pt x="702" y="276"/>
                  </a:lnTo>
                  <a:lnTo>
                    <a:pt x="722" y="280"/>
                  </a:lnTo>
                  <a:lnTo>
                    <a:pt x="740" y="283"/>
                  </a:lnTo>
                  <a:lnTo>
                    <a:pt x="757" y="284"/>
                  </a:lnTo>
                  <a:lnTo>
                    <a:pt x="773" y="284"/>
                  </a:lnTo>
                  <a:lnTo>
                    <a:pt x="790" y="284"/>
                  </a:lnTo>
                  <a:lnTo>
                    <a:pt x="805" y="284"/>
                  </a:lnTo>
                  <a:lnTo>
                    <a:pt x="818" y="282"/>
                  </a:lnTo>
                  <a:lnTo>
                    <a:pt x="831" y="281"/>
                  </a:lnTo>
                  <a:lnTo>
                    <a:pt x="844" y="279"/>
                  </a:lnTo>
                  <a:lnTo>
                    <a:pt x="855" y="275"/>
                  </a:lnTo>
                  <a:lnTo>
                    <a:pt x="864" y="273"/>
                  </a:lnTo>
                  <a:lnTo>
                    <a:pt x="874" y="269"/>
                  </a:lnTo>
                  <a:lnTo>
                    <a:pt x="883" y="266"/>
                  </a:lnTo>
                  <a:lnTo>
                    <a:pt x="890" y="264"/>
                  </a:lnTo>
                  <a:lnTo>
                    <a:pt x="896" y="260"/>
                  </a:lnTo>
                  <a:lnTo>
                    <a:pt x="901" y="258"/>
                  </a:lnTo>
                  <a:lnTo>
                    <a:pt x="908" y="261"/>
                  </a:lnTo>
                  <a:lnTo>
                    <a:pt x="916" y="265"/>
                  </a:lnTo>
                  <a:lnTo>
                    <a:pt x="925" y="267"/>
                  </a:lnTo>
                  <a:lnTo>
                    <a:pt x="935" y="269"/>
                  </a:lnTo>
                  <a:lnTo>
                    <a:pt x="942" y="271"/>
                  </a:lnTo>
                  <a:lnTo>
                    <a:pt x="949" y="272"/>
                  </a:lnTo>
                  <a:lnTo>
                    <a:pt x="957" y="273"/>
                  </a:lnTo>
                  <a:lnTo>
                    <a:pt x="965" y="274"/>
                  </a:lnTo>
                  <a:lnTo>
                    <a:pt x="973" y="274"/>
                  </a:lnTo>
                  <a:lnTo>
                    <a:pt x="982" y="275"/>
                  </a:lnTo>
                  <a:lnTo>
                    <a:pt x="990" y="276"/>
                  </a:lnTo>
                  <a:lnTo>
                    <a:pt x="999" y="276"/>
                  </a:lnTo>
                  <a:lnTo>
                    <a:pt x="1019" y="128"/>
                  </a:lnTo>
                  <a:lnTo>
                    <a:pt x="1018" y="127"/>
                  </a:lnTo>
                  <a:lnTo>
                    <a:pt x="1014" y="124"/>
                  </a:lnTo>
                  <a:lnTo>
                    <a:pt x="1008" y="120"/>
                  </a:lnTo>
                  <a:lnTo>
                    <a:pt x="1000" y="115"/>
                  </a:lnTo>
                  <a:lnTo>
                    <a:pt x="990" y="108"/>
                  </a:lnTo>
                  <a:lnTo>
                    <a:pt x="978" y="100"/>
                  </a:lnTo>
                  <a:lnTo>
                    <a:pt x="965" y="92"/>
                  </a:lnTo>
                  <a:lnTo>
                    <a:pt x="949" y="83"/>
                  </a:lnTo>
                  <a:lnTo>
                    <a:pt x="931" y="74"/>
                  </a:lnTo>
                  <a:lnTo>
                    <a:pt x="913" y="64"/>
                  </a:lnTo>
                  <a:lnTo>
                    <a:pt x="892" y="55"/>
                  </a:lnTo>
                  <a:lnTo>
                    <a:pt x="871" y="45"/>
                  </a:lnTo>
                  <a:lnTo>
                    <a:pt x="848" y="36"/>
                  </a:lnTo>
                  <a:lnTo>
                    <a:pt x="825" y="27"/>
                  </a:lnTo>
                  <a:lnTo>
                    <a:pt x="800" y="18"/>
                  </a:lnTo>
                  <a:lnTo>
                    <a:pt x="775" y="11"/>
                  </a:lnTo>
                  <a:lnTo>
                    <a:pt x="750" y="6"/>
                  </a:lnTo>
                  <a:lnTo>
                    <a:pt x="727" y="2"/>
                  </a:lnTo>
                  <a:lnTo>
                    <a:pt x="708" y="0"/>
                  </a:lnTo>
                  <a:lnTo>
                    <a:pt x="689" y="1"/>
                  </a:lnTo>
                  <a:lnTo>
                    <a:pt x="672" y="2"/>
                  </a:lnTo>
                  <a:lnTo>
                    <a:pt x="656" y="7"/>
                  </a:lnTo>
                  <a:lnTo>
                    <a:pt x="641" y="11"/>
                  </a:lnTo>
                  <a:lnTo>
                    <a:pt x="626" y="17"/>
                  </a:lnTo>
                  <a:lnTo>
                    <a:pt x="612" y="23"/>
                  </a:lnTo>
                  <a:lnTo>
                    <a:pt x="598" y="31"/>
                  </a:lnTo>
                  <a:lnTo>
                    <a:pt x="583" y="38"/>
                  </a:lnTo>
                  <a:lnTo>
                    <a:pt x="570" y="46"/>
                  </a:lnTo>
                  <a:lnTo>
                    <a:pt x="554" y="54"/>
                  </a:lnTo>
                  <a:lnTo>
                    <a:pt x="536" y="61"/>
                  </a:lnTo>
                  <a:lnTo>
                    <a:pt x="518" y="68"/>
                  </a:lnTo>
                  <a:lnTo>
                    <a:pt x="498" y="75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Freeform 94"/>
            <p:cNvSpPr>
              <a:spLocks/>
            </p:cNvSpPr>
            <p:nvPr/>
          </p:nvSpPr>
          <p:spPr bwMode="auto">
            <a:xfrm>
              <a:off x="476" y="1395"/>
              <a:ext cx="1060" cy="880"/>
            </a:xfrm>
            <a:custGeom>
              <a:avLst/>
              <a:gdLst>
                <a:gd name="T0" fmla="*/ 60 w 2120"/>
                <a:gd name="T1" fmla="*/ 0 h 1761"/>
                <a:gd name="T2" fmla="*/ 49 w 2120"/>
                <a:gd name="T3" fmla="*/ 1 h 1761"/>
                <a:gd name="T4" fmla="*/ 46 w 2120"/>
                <a:gd name="T5" fmla="*/ 1 h 1761"/>
                <a:gd name="T6" fmla="*/ 40 w 2120"/>
                <a:gd name="T7" fmla="*/ 1 h 1761"/>
                <a:gd name="T8" fmla="*/ 33 w 2120"/>
                <a:gd name="T9" fmla="*/ 5 h 1761"/>
                <a:gd name="T10" fmla="*/ 19 w 2120"/>
                <a:gd name="T11" fmla="*/ 14 h 1761"/>
                <a:gd name="T12" fmla="*/ 7 w 2120"/>
                <a:gd name="T13" fmla="*/ 33 h 1761"/>
                <a:gd name="T14" fmla="*/ 4 w 2120"/>
                <a:gd name="T15" fmla="*/ 40 h 1761"/>
                <a:gd name="T16" fmla="*/ 18 w 2120"/>
                <a:gd name="T17" fmla="*/ 18 h 1761"/>
                <a:gd name="T18" fmla="*/ 30 w 2120"/>
                <a:gd name="T19" fmla="*/ 9 h 1761"/>
                <a:gd name="T20" fmla="*/ 39 w 2120"/>
                <a:gd name="T21" fmla="*/ 4 h 1761"/>
                <a:gd name="T22" fmla="*/ 46 w 2120"/>
                <a:gd name="T23" fmla="*/ 3 h 1761"/>
                <a:gd name="T24" fmla="*/ 52 w 2120"/>
                <a:gd name="T25" fmla="*/ 3 h 1761"/>
                <a:gd name="T26" fmla="*/ 61 w 2120"/>
                <a:gd name="T27" fmla="*/ 2 h 1761"/>
                <a:gd name="T28" fmla="*/ 63 w 2120"/>
                <a:gd name="T29" fmla="*/ 4 h 1761"/>
                <a:gd name="T30" fmla="*/ 54 w 2120"/>
                <a:gd name="T31" fmla="*/ 6 h 1761"/>
                <a:gd name="T32" fmla="*/ 51 w 2120"/>
                <a:gd name="T33" fmla="*/ 6 h 1761"/>
                <a:gd name="T34" fmla="*/ 44 w 2120"/>
                <a:gd name="T35" fmla="*/ 7 h 1761"/>
                <a:gd name="T36" fmla="*/ 44 w 2120"/>
                <a:gd name="T37" fmla="*/ 9 h 1761"/>
                <a:gd name="T38" fmla="*/ 49 w 2120"/>
                <a:gd name="T39" fmla="*/ 13 h 1761"/>
                <a:gd name="T40" fmla="*/ 50 w 2120"/>
                <a:gd name="T41" fmla="*/ 17 h 1761"/>
                <a:gd name="T42" fmla="*/ 45 w 2120"/>
                <a:gd name="T43" fmla="*/ 21 h 1761"/>
                <a:gd name="T44" fmla="*/ 41 w 2120"/>
                <a:gd name="T45" fmla="*/ 20 h 1761"/>
                <a:gd name="T46" fmla="*/ 37 w 2120"/>
                <a:gd name="T47" fmla="*/ 19 h 1761"/>
                <a:gd name="T48" fmla="*/ 41 w 2120"/>
                <a:gd name="T49" fmla="*/ 19 h 1761"/>
                <a:gd name="T50" fmla="*/ 45 w 2120"/>
                <a:gd name="T51" fmla="*/ 17 h 1761"/>
                <a:gd name="T52" fmla="*/ 44 w 2120"/>
                <a:gd name="T53" fmla="*/ 16 h 1761"/>
                <a:gd name="T54" fmla="*/ 37 w 2120"/>
                <a:gd name="T55" fmla="*/ 11 h 1761"/>
                <a:gd name="T56" fmla="*/ 40 w 2120"/>
                <a:gd name="T57" fmla="*/ 15 h 1761"/>
                <a:gd name="T58" fmla="*/ 36 w 2120"/>
                <a:gd name="T59" fmla="*/ 14 h 1761"/>
                <a:gd name="T60" fmla="*/ 37 w 2120"/>
                <a:gd name="T61" fmla="*/ 15 h 1761"/>
                <a:gd name="T62" fmla="*/ 37 w 2120"/>
                <a:gd name="T63" fmla="*/ 17 h 1761"/>
                <a:gd name="T64" fmla="*/ 35 w 2120"/>
                <a:gd name="T65" fmla="*/ 18 h 1761"/>
                <a:gd name="T66" fmla="*/ 31 w 2120"/>
                <a:gd name="T67" fmla="*/ 18 h 1761"/>
                <a:gd name="T68" fmla="*/ 39 w 2120"/>
                <a:gd name="T69" fmla="*/ 22 h 1761"/>
                <a:gd name="T70" fmla="*/ 42 w 2120"/>
                <a:gd name="T71" fmla="*/ 23 h 1761"/>
                <a:gd name="T72" fmla="*/ 43 w 2120"/>
                <a:gd name="T73" fmla="*/ 26 h 1761"/>
                <a:gd name="T74" fmla="*/ 38 w 2120"/>
                <a:gd name="T75" fmla="*/ 25 h 1761"/>
                <a:gd name="T76" fmla="*/ 34 w 2120"/>
                <a:gd name="T77" fmla="*/ 26 h 1761"/>
                <a:gd name="T78" fmla="*/ 28 w 2120"/>
                <a:gd name="T79" fmla="*/ 27 h 1761"/>
                <a:gd name="T80" fmla="*/ 24 w 2120"/>
                <a:gd name="T81" fmla="*/ 27 h 1761"/>
                <a:gd name="T82" fmla="*/ 21 w 2120"/>
                <a:gd name="T83" fmla="*/ 26 h 1761"/>
                <a:gd name="T84" fmla="*/ 25 w 2120"/>
                <a:gd name="T85" fmla="*/ 29 h 1761"/>
                <a:gd name="T86" fmla="*/ 23 w 2120"/>
                <a:gd name="T87" fmla="*/ 41 h 1761"/>
                <a:gd name="T88" fmla="*/ 21 w 2120"/>
                <a:gd name="T89" fmla="*/ 49 h 1761"/>
                <a:gd name="T90" fmla="*/ 28 w 2120"/>
                <a:gd name="T91" fmla="*/ 35 h 1761"/>
                <a:gd name="T92" fmla="*/ 33 w 2120"/>
                <a:gd name="T93" fmla="*/ 32 h 1761"/>
                <a:gd name="T94" fmla="*/ 39 w 2120"/>
                <a:gd name="T95" fmla="*/ 32 h 1761"/>
                <a:gd name="T96" fmla="*/ 41 w 2120"/>
                <a:gd name="T97" fmla="*/ 32 h 1761"/>
                <a:gd name="T98" fmla="*/ 47 w 2120"/>
                <a:gd name="T99" fmla="*/ 32 h 1761"/>
                <a:gd name="T100" fmla="*/ 49 w 2120"/>
                <a:gd name="T101" fmla="*/ 30 h 1761"/>
                <a:gd name="T102" fmla="*/ 52 w 2120"/>
                <a:gd name="T103" fmla="*/ 25 h 1761"/>
                <a:gd name="T104" fmla="*/ 54 w 2120"/>
                <a:gd name="T105" fmla="*/ 20 h 1761"/>
                <a:gd name="T106" fmla="*/ 52 w 2120"/>
                <a:gd name="T107" fmla="*/ 14 h 1761"/>
                <a:gd name="T108" fmla="*/ 50 w 2120"/>
                <a:gd name="T109" fmla="*/ 9 h 1761"/>
                <a:gd name="T110" fmla="*/ 52 w 2120"/>
                <a:gd name="T111" fmla="*/ 8 h 1761"/>
                <a:gd name="T112" fmla="*/ 57 w 2120"/>
                <a:gd name="T113" fmla="*/ 8 h 1761"/>
                <a:gd name="T114" fmla="*/ 63 w 2120"/>
                <a:gd name="T115" fmla="*/ 6 h 1761"/>
                <a:gd name="T116" fmla="*/ 67 w 2120"/>
                <a:gd name="T117" fmla="*/ 1 h 176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20"/>
                <a:gd name="T178" fmla="*/ 0 h 1761"/>
                <a:gd name="T179" fmla="*/ 2120 w 2120"/>
                <a:gd name="T180" fmla="*/ 1761 h 176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20" h="1761">
                  <a:moveTo>
                    <a:pt x="2107" y="34"/>
                  </a:moveTo>
                  <a:lnTo>
                    <a:pt x="2103" y="26"/>
                  </a:lnTo>
                  <a:lnTo>
                    <a:pt x="2097" y="20"/>
                  </a:lnTo>
                  <a:lnTo>
                    <a:pt x="2089" y="14"/>
                  </a:lnTo>
                  <a:lnTo>
                    <a:pt x="2080" y="10"/>
                  </a:lnTo>
                  <a:lnTo>
                    <a:pt x="2069" y="6"/>
                  </a:lnTo>
                  <a:lnTo>
                    <a:pt x="2056" y="3"/>
                  </a:lnTo>
                  <a:lnTo>
                    <a:pt x="2040" y="2"/>
                  </a:lnTo>
                  <a:lnTo>
                    <a:pt x="2021" y="0"/>
                  </a:lnTo>
                  <a:lnTo>
                    <a:pt x="2000" y="0"/>
                  </a:lnTo>
                  <a:lnTo>
                    <a:pt x="1975" y="2"/>
                  </a:lnTo>
                  <a:lnTo>
                    <a:pt x="1947" y="3"/>
                  </a:lnTo>
                  <a:lnTo>
                    <a:pt x="1915" y="5"/>
                  </a:lnTo>
                  <a:lnTo>
                    <a:pt x="1879" y="7"/>
                  </a:lnTo>
                  <a:lnTo>
                    <a:pt x="1840" y="11"/>
                  </a:lnTo>
                  <a:lnTo>
                    <a:pt x="1795" y="15"/>
                  </a:lnTo>
                  <a:lnTo>
                    <a:pt x="1747" y="20"/>
                  </a:lnTo>
                  <a:lnTo>
                    <a:pt x="1742" y="20"/>
                  </a:lnTo>
                  <a:lnTo>
                    <a:pt x="1715" y="22"/>
                  </a:lnTo>
                  <a:lnTo>
                    <a:pt x="1689" y="25"/>
                  </a:lnTo>
                  <a:lnTo>
                    <a:pt x="1666" y="27"/>
                  </a:lnTo>
                  <a:lnTo>
                    <a:pt x="1645" y="28"/>
                  </a:lnTo>
                  <a:lnTo>
                    <a:pt x="1625" y="29"/>
                  </a:lnTo>
                  <a:lnTo>
                    <a:pt x="1607" y="30"/>
                  </a:lnTo>
                  <a:lnTo>
                    <a:pt x="1590" y="32"/>
                  </a:lnTo>
                  <a:lnTo>
                    <a:pt x="1575" y="32"/>
                  </a:lnTo>
                  <a:lnTo>
                    <a:pt x="1562" y="33"/>
                  </a:lnTo>
                  <a:lnTo>
                    <a:pt x="1549" y="33"/>
                  </a:lnTo>
                  <a:lnTo>
                    <a:pt x="1536" y="33"/>
                  </a:lnTo>
                  <a:lnTo>
                    <a:pt x="1526" y="33"/>
                  </a:lnTo>
                  <a:lnTo>
                    <a:pt x="1516" y="33"/>
                  </a:lnTo>
                  <a:lnTo>
                    <a:pt x="1505" y="33"/>
                  </a:lnTo>
                  <a:lnTo>
                    <a:pt x="1496" y="33"/>
                  </a:lnTo>
                  <a:lnTo>
                    <a:pt x="1487" y="33"/>
                  </a:lnTo>
                  <a:lnTo>
                    <a:pt x="1482" y="33"/>
                  </a:lnTo>
                  <a:lnTo>
                    <a:pt x="1479" y="32"/>
                  </a:lnTo>
                  <a:lnTo>
                    <a:pt x="1474" y="32"/>
                  </a:lnTo>
                  <a:lnTo>
                    <a:pt x="1469" y="32"/>
                  </a:lnTo>
                  <a:lnTo>
                    <a:pt x="1465" y="32"/>
                  </a:lnTo>
                  <a:lnTo>
                    <a:pt x="1461" y="32"/>
                  </a:lnTo>
                  <a:lnTo>
                    <a:pt x="1457" y="32"/>
                  </a:lnTo>
                  <a:lnTo>
                    <a:pt x="1452" y="32"/>
                  </a:lnTo>
                  <a:lnTo>
                    <a:pt x="1440" y="32"/>
                  </a:lnTo>
                  <a:lnTo>
                    <a:pt x="1426" y="33"/>
                  </a:lnTo>
                  <a:lnTo>
                    <a:pt x="1411" y="34"/>
                  </a:lnTo>
                  <a:lnTo>
                    <a:pt x="1395" y="36"/>
                  </a:lnTo>
                  <a:lnTo>
                    <a:pt x="1377" y="38"/>
                  </a:lnTo>
                  <a:lnTo>
                    <a:pt x="1359" y="42"/>
                  </a:lnTo>
                  <a:lnTo>
                    <a:pt x="1340" y="45"/>
                  </a:lnTo>
                  <a:lnTo>
                    <a:pt x="1321" y="49"/>
                  </a:lnTo>
                  <a:lnTo>
                    <a:pt x="1301" y="53"/>
                  </a:lnTo>
                  <a:lnTo>
                    <a:pt x="1282" y="59"/>
                  </a:lnTo>
                  <a:lnTo>
                    <a:pt x="1262" y="65"/>
                  </a:lnTo>
                  <a:lnTo>
                    <a:pt x="1241" y="71"/>
                  </a:lnTo>
                  <a:lnTo>
                    <a:pt x="1222" y="78"/>
                  </a:lnTo>
                  <a:lnTo>
                    <a:pt x="1201" y="85"/>
                  </a:lnTo>
                  <a:lnTo>
                    <a:pt x="1182" y="93"/>
                  </a:lnTo>
                  <a:lnTo>
                    <a:pt x="1162" y="101"/>
                  </a:lnTo>
                  <a:lnTo>
                    <a:pt x="1137" y="112"/>
                  </a:lnTo>
                  <a:lnTo>
                    <a:pt x="1116" y="121"/>
                  </a:lnTo>
                  <a:lnTo>
                    <a:pt x="1099" y="129"/>
                  </a:lnTo>
                  <a:lnTo>
                    <a:pt x="1084" y="138"/>
                  </a:lnTo>
                  <a:lnTo>
                    <a:pt x="1069" y="146"/>
                  </a:lnTo>
                  <a:lnTo>
                    <a:pt x="1053" y="156"/>
                  </a:lnTo>
                  <a:lnTo>
                    <a:pt x="1034" y="167"/>
                  </a:lnTo>
                  <a:lnTo>
                    <a:pt x="1011" y="182"/>
                  </a:lnTo>
                  <a:lnTo>
                    <a:pt x="937" y="230"/>
                  </a:lnTo>
                  <a:lnTo>
                    <a:pt x="910" y="247"/>
                  </a:lnTo>
                  <a:lnTo>
                    <a:pt x="881" y="265"/>
                  </a:lnTo>
                  <a:lnTo>
                    <a:pt x="850" y="284"/>
                  </a:lnTo>
                  <a:lnTo>
                    <a:pt x="819" y="305"/>
                  </a:lnTo>
                  <a:lnTo>
                    <a:pt x="788" y="325"/>
                  </a:lnTo>
                  <a:lnTo>
                    <a:pt x="755" y="347"/>
                  </a:lnTo>
                  <a:lnTo>
                    <a:pt x="723" y="370"/>
                  </a:lnTo>
                  <a:lnTo>
                    <a:pt x="691" y="393"/>
                  </a:lnTo>
                  <a:lnTo>
                    <a:pt x="660" y="418"/>
                  </a:lnTo>
                  <a:lnTo>
                    <a:pt x="630" y="442"/>
                  </a:lnTo>
                  <a:lnTo>
                    <a:pt x="601" y="467"/>
                  </a:lnTo>
                  <a:lnTo>
                    <a:pt x="574" y="494"/>
                  </a:lnTo>
                  <a:lnTo>
                    <a:pt x="547" y="519"/>
                  </a:lnTo>
                  <a:lnTo>
                    <a:pt x="523" y="545"/>
                  </a:lnTo>
                  <a:lnTo>
                    <a:pt x="502" y="572"/>
                  </a:lnTo>
                  <a:lnTo>
                    <a:pt x="483" y="600"/>
                  </a:lnTo>
                  <a:lnTo>
                    <a:pt x="463" y="632"/>
                  </a:lnTo>
                  <a:lnTo>
                    <a:pt x="436" y="674"/>
                  </a:lnTo>
                  <a:lnTo>
                    <a:pt x="407" y="727"/>
                  </a:lnTo>
                  <a:lnTo>
                    <a:pt x="372" y="789"/>
                  </a:lnTo>
                  <a:lnTo>
                    <a:pt x="334" y="855"/>
                  </a:lnTo>
                  <a:lnTo>
                    <a:pt x="295" y="926"/>
                  </a:lnTo>
                  <a:lnTo>
                    <a:pt x="255" y="999"/>
                  </a:lnTo>
                  <a:lnTo>
                    <a:pt x="214" y="1073"/>
                  </a:lnTo>
                  <a:lnTo>
                    <a:pt x="175" y="1146"/>
                  </a:lnTo>
                  <a:lnTo>
                    <a:pt x="137" y="1215"/>
                  </a:lnTo>
                  <a:lnTo>
                    <a:pt x="102" y="1281"/>
                  </a:lnTo>
                  <a:lnTo>
                    <a:pt x="70" y="1338"/>
                  </a:lnTo>
                  <a:lnTo>
                    <a:pt x="44" y="1389"/>
                  </a:lnTo>
                  <a:lnTo>
                    <a:pt x="22" y="1428"/>
                  </a:lnTo>
                  <a:lnTo>
                    <a:pt x="7" y="1456"/>
                  </a:lnTo>
                  <a:lnTo>
                    <a:pt x="0" y="1469"/>
                  </a:lnTo>
                  <a:lnTo>
                    <a:pt x="5" y="1461"/>
                  </a:lnTo>
                  <a:lnTo>
                    <a:pt x="20" y="1440"/>
                  </a:lnTo>
                  <a:lnTo>
                    <a:pt x="43" y="1404"/>
                  </a:lnTo>
                  <a:lnTo>
                    <a:pt x="73" y="1359"/>
                  </a:lnTo>
                  <a:lnTo>
                    <a:pt x="108" y="1304"/>
                  </a:lnTo>
                  <a:lnTo>
                    <a:pt x="149" y="1243"/>
                  </a:lnTo>
                  <a:lnTo>
                    <a:pt x="192" y="1175"/>
                  </a:lnTo>
                  <a:lnTo>
                    <a:pt x="238" y="1104"/>
                  </a:lnTo>
                  <a:lnTo>
                    <a:pt x="286" y="1033"/>
                  </a:lnTo>
                  <a:lnTo>
                    <a:pt x="333" y="960"/>
                  </a:lnTo>
                  <a:lnTo>
                    <a:pt x="378" y="891"/>
                  </a:lnTo>
                  <a:lnTo>
                    <a:pt x="420" y="825"/>
                  </a:lnTo>
                  <a:lnTo>
                    <a:pt x="459" y="764"/>
                  </a:lnTo>
                  <a:lnTo>
                    <a:pt x="494" y="712"/>
                  </a:lnTo>
                  <a:lnTo>
                    <a:pt x="522" y="670"/>
                  </a:lnTo>
                  <a:lnTo>
                    <a:pt x="542" y="638"/>
                  </a:lnTo>
                  <a:lnTo>
                    <a:pt x="560" y="613"/>
                  </a:lnTo>
                  <a:lnTo>
                    <a:pt x="580" y="588"/>
                  </a:lnTo>
                  <a:lnTo>
                    <a:pt x="602" y="564"/>
                  </a:lnTo>
                  <a:lnTo>
                    <a:pt x="628" y="540"/>
                  </a:lnTo>
                  <a:lnTo>
                    <a:pt x="653" y="517"/>
                  </a:lnTo>
                  <a:lnTo>
                    <a:pt x="681" y="492"/>
                  </a:lnTo>
                  <a:lnTo>
                    <a:pt x="709" y="469"/>
                  </a:lnTo>
                  <a:lnTo>
                    <a:pt x="739" y="446"/>
                  </a:lnTo>
                  <a:lnTo>
                    <a:pt x="769" y="424"/>
                  </a:lnTo>
                  <a:lnTo>
                    <a:pt x="800" y="404"/>
                  </a:lnTo>
                  <a:lnTo>
                    <a:pt x="831" y="383"/>
                  </a:lnTo>
                  <a:lnTo>
                    <a:pt x="861" y="362"/>
                  </a:lnTo>
                  <a:lnTo>
                    <a:pt x="891" y="343"/>
                  </a:lnTo>
                  <a:lnTo>
                    <a:pt x="920" y="325"/>
                  </a:lnTo>
                  <a:lnTo>
                    <a:pt x="949" y="307"/>
                  </a:lnTo>
                  <a:lnTo>
                    <a:pt x="975" y="291"/>
                  </a:lnTo>
                  <a:lnTo>
                    <a:pt x="1050" y="242"/>
                  </a:lnTo>
                  <a:lnTo>
                    <a:pt x="1072" y="229"/>
                  </a:lnTo>
                  <a:lnTo>
                    <a:pt x="1091" y="217"/>
                  </a:lnTo>
                  <a:lnTo>
                    <a:pt x="1106" y="209"/>
                  </a:lnTo>
                  <a:lnTo>
                    <a:pt x="1119" y="201"/>
                  </a:lnTo>
                  <a:lnTo>
                    <a:pt x="1133" y="194"/>
                  </a:lnTo>
                  <a:lnTo>
                    <a:pt x="1148" y="186"/>
                  </a:lnTo>
                  <a:lnTo>
                    <a:pt x="1168" y="177"/>
                  </a:lnTo>
                  <a:lnTo>
                    <a:pt x="1191" y="166"/>
                  </a:lnTo>
                  <a:lnTo>
                    <a:pt x="1208" y="159"/>
                  </a:lnTo>
                  <a:lnTo>
                    <a:pt x="1225" y="153"/>
                  </a:lnTo>
                  <a:lnTo>
                    <a:pt x="1243" y="147"/>
                  </a:lnTo>
                  <a:lnTo>
                    <a:pt x="1261" y="141"/>
                  </a:lnTo>
                  <a:lnTo>
                    <a:pt x="1279" y="135"/>
                  </a:lnTo>
                  <a:lnTo>
                    <a:pt x="1298" y="129"/>
                  </a:lnTo>
                  <a:lnTo>
                    <a:pt x="1315" y="125"/>
                  </a:lnTo>
                  <a:lnTo>
                    <a:pt x="1334" y="121"/>
                  </a:lnTo>
                  <a:lnTo>
                    <a:pt x="1351" y="117"/>
                  </a:lnTo>
                  <a:lnTo>
                    <a:pt x="1368" y="113"/>
                  </a:lnTo>
                  <a:lnTo>
                    <a:pt x="1384" y="111"/>
                  </a:lnTo>
                  <a:lnTo>
                    <a:pt x="1400" y="109"/>
                  </a:lnTo>
                  <a:lnTo>
                    <a:pt x="1414" y="106"/>
                  </a:lnTo>
                  <a:lnTo>
                    <a:pt x="1428" y="105"/>
                  </a:lnTo>
                  <a:lnTo>
                    <a:pt x="1441" y="104"/>
                  </a:lnTo>
                  <a:lnTo>
                    <a:pt x="1452" y="104"/>
                  </a:lnTo>
                  <a:lnTo>
                    <a:pt x="1463" y="104"/>
                  </a:lnTo>
                  <a:lnTo>
                    <a:pt x="1474" y="104"/>
                  </a:lnTo>
                  <a:lnTo>
                    <a:pt x="1484" y="104"/>
                  </a:lnTo>
                  <a:lnTo>
                    <a:pt x="1496" y="105"/>
                  </a:lnTo>
                  <a:lnTo>
                    <a:pt x="1507" y="105"/>
                  </a:lnTo>
                  <a:lnTo>
                    <a:pt x="1520" y="105"/>
                  </a:lnTo>
                  <a:lnTo>
                    <a:pt x="1535" y="105"/>
                  </a:lnTo>
                  <a:lnTo>
                    <a:pt x="1550" y="104"/>
                  </a:lnTo>
                  <a:lnTo>
                    <a:pt x="1566" y="104"/>
                  </a:lnTo>
                  <a:lnTo>
                    <a:pt x="1586" y="104"/>
                  </a:lnTo>
                  <a:lnTo>
                    <a:pt x="1607" y="103"/>
                  </a:lnTo>
                  <a:lnTo>
                    <a:pt x="1630" y="101"/>
                  </a:lnTo>
                  <a:lnTo>
                    <a:pt x="1655" y="99"/>
                  </a:lnTo>
                  <a:lnTo>
                    <a:pt x="1683" y="97"/>
                  </a:lnTo>
                  <a:lnTo>
                    <a:pt x="1715" y="95"/>
                  </a:lnTo>
                  <a:lnTo>
                    <a:pt x="1749" y="91"/>
                  </a:lnTo>
                  <a:lnTo>
                    <a:pt x="1754" y="91"/>
                  </a:lnTo>
                  <a:lnTo>
                    <a:pt x="1778" y="89"/>
                  </a:lnTo>
                  <a:lnTo>
                    <a:pt x="1801" y="87"/>
                  </a:lnTo>
                  <a:lnTo>
                    <a:pt x="1825" y="85"/>
                  </a:lnTo>
                  <a:lnTo>
                    <a:pt x="1848" y="83"/>
                  </a:lnTo>
                  <a:lnTo>
                    <a:pt x="1870" y="81"/>
                  </a:lnTo>
                  <a:lnTo>
                    <a:pt x="1893" y="79"/>
                  </a:lnTo>
                  <a:lnTo>
                    <a:pt x="1914" y="78"/>
                  </a:lnTo>
                  <a:lnTo>
                    <a:pt x="1935" y="75"/>
                  </a:lnTo>
                  <a:lnTo>
                    <a:pt x="1953" y="74"/>
                  </a:lnTo>
                  <a:lnTo>
                    <a:pt x="1972" y="73"/>
                  </a:lnTo>
                  <a:lnTo>
                    <a:pt x="1989" y="73"/>
                  </a:lnTo>
                  <a:lnTo>
                    <a:pt x="2004" y="72"/>
                  </a:lnTo>
                  <a:lnTo>
                    <a:pt x="2016" y="72"/>
                  </a:lnTo>
                  <a:lnTo>
                    <a:pt x="2029" y="73"/>
                  </a:lnTo>
                  <a:lnTo>
                    <a:pt x="2038" y="73"/>
                  </a:lnTo>
                  <a:lnTo>
                    <a:pt x="2046" y="74"/>
                  </a:lnTo>
                  <a:lnTo>
                    <a:pt x="2048" y="82"/>
                  </a:lnTo>
                  <a:lnTo>
                    <a:pt x="2046" y="93"/>
                  </a:lnTo>
                  <a:lnTo>
                    <a:pt x="2040" y="105"/>
                  </a:lnTo>
                  <a:lnTo>
                    <a:pt x="2026" y="120"/>
                  </a:lnTo>
                  <a:lnTo>
                    <a:pt x="2014" y="131"/>
                  </a:lnTo>
                  <a:lnTo>
                    <a:pt x="1998" y="141"/>
                  </a:lnTo>
                  <a:lnTo>
                    <a:pt x="1980" y="150"/>
                  </a:lnTo>
                  <a:lnTo>
                    <a:pt x="1959" y="159"/>
                  </a:lnTo>
                  <a:lnTo>
                    <a:pt x="1935" y="167"/>
                  </a:lnTo>
                  <a:lnTo>
                    <a:pt x="1907" y="176"/>
                  </a:lnTo>
                  <a:lnTo>
                    <a:pt x="1878" y="182"/>
                  </a:lnTo>
                  <a:lnTo>
                    <a:pt x="1847" y="188"/>
                  </a:lnTo>
                  <a:lnTo>
                    <a:pt x="1831" y="191"/>
                  </a:lnTo>
                  <a:lnTo>
                    <a:pt x="1815" y="194"/>
                  </a:lnTo>
                  <a:lnTo>
                    <a:pt x="1799" y="196"/>
                  </a:lnTo>
                  <a:lnTo>
                    <a:pt x="1782" y="199"/>
                  </a:lnTo>
                  <a:lnTo>
                    <a:pt x="1764" y="200"/>
                  </a:lnTo>
                  <a:lnTo>
                    <a:pt x="1748" y="202"/>
                  </a:lnTo>
                  <a:lnTo>
                    <a:pt x="1732" y="203"/>
                  </a:lnTo>
                  <a:lnTo>
                    <a:pt x="1717" y="206"/>
                  </a:lnTo>
                  <a:lnTo>
                    <a:pt x="1708" y="207"/>
                  </a:lnTo>
                  <a:lnTo>
                    <a:pt x="1700" y="207"/>
                  </a:lnTo>
                  <a:lnTo>
                    <a:pt x="1692" y="208"/>
                  </a:lnTo>
                  <a:lnTo>
                    <a:pt x="1684" y="209"/>
                  </a:lnTo>
                  <a:lnTo>
                    <a:pt x="1677" y="210"/>
                  </a:lnTo>
                  <a:lnTo>
                    <a:pt x="1670" y="210"/>
                  </a:lnTo>
                  <a:lnTo>
                    <a:pt x="1663" y="211"/>
                  </a:lnTo>
                  <a:lnTo>
                    <a:pt x="1657" y="212"/>
                  </a:lnTo>
                  <a:lnTo>
                    <a:pt x="1648" y="214"/>
                  </a:lnTo>
                  <a:lnTo>
                    <a:pt x="1640" y="215"/>
                  </a:lnTo>
                  <a:lnTo>
                    <a:pt x="1632" y="217"/>
                  </a:lnTo>
                  <a:lnTo>
                    <a:pt x="1625" y="218"/>
                  </a:lnTo>
                  <a:lnTo>
                    <a:pt x="1619" y="220"/>
                  </a:lnTo>
                  <a:lnTo>
                    <a:pt x="1613" y="223"/>
                  </a:lnTo>
                  <a:lnTo>
                    <a:pt x="1609" y="226"/>
                  </a:lnTo>
                  <a:lnTo>
                    <a:pt x="1603" y="229"/>
                  </a:lnTo>
                  <a:lnTo>
                    <a:pt x="1595" y="232"/>
                  </a:lnTo>
                  <a:lnTo>
                    <a:pt x="1582" y="235"/>
                  </a:lnTo>
                  <a:lnTo>
                    <a:pt x="1566" y="238"/>
                  </a:lnTo>
                  <a:lnTo>
                    <a:pt x="1543" y="240"/>
                  </a:lnTo>
                  <a:lnTo>
                    <a:pt x="1506" y="242"/>
                  </a:lnTo>
                  <a:lnTo>
                    <a:pt x="1472" y="246"/>
                  </a:lnTo>
                  <a:lnTo>
                    <a:pt x="1442" y="249"/>
                  </a:lnTo>
                  <a:lnTo>
                    <a:pt x="1416" y="252"/>
                  </a:lnTo>
                  <a:lnTo>
                    <a:pt x="1396" y="255"/>
                  </a:lnTo>
                  <a:lnTo>
                    <a:pt x="1380" y="257"/>
                  </a:lnTo>
                  <a:lnTo>
                    <a:pt x="1370" y="260"/>
                  </a:lnTo>
                  <a:lnTo>
                    <a:pt x="1366" y="261"/>
                  </a:lnTo>
                  <a:lnTo>
                    <a:pt x="1330" y="263"/>
                  </a:lnTo>
                  <a:lnTo>
                    <a:pt x="1259" y="257"/>
                  </a:lnTo>
                  <a:lnTo>
                    <a:pt x="1321" y="317"/>
                  </a:lnTo>
                  <a:lnTo>
                    <a:pt x="1300" y="371"/>
                  </a:lnTo>
                  <a:lnTo>
                    <a:pt x="1383" y="313"/>
                  </a:lnTo>
                  <a:lnTo>
                    <a:pt x="1370" y="318"/>
                  </a:lnTo>
                  <a:lnTo>
                    <a:pt x="1373" y="318"/>
                  </a:lnTo>
                  <a:lnTo>
                    <a:pt x="1378" y="317"/>
                  </a:lnTo>
                  <a:lnTo>
                    <a:pt x="1388" y="315"/>
                  </a:lnTo>
                  <a:lnTo>
                    <a:pt x="1402" y="313"/>
                  </a:lnTo>
                  <a:lnTo>
                    <a:pt x="1418" y="310"/>
                  </a:lnTo>
                  <a:lnTo>
                    <a:pt x="1438" y="308"/>
                  </a:lnTo>
                  <a:lnTo>
                    <a:pt x="1463" y="306"/>
                  </a:lnTo>
                  <a:lnTo>
                    <a:pt x="1490" y="303"/>
                  </a:lnTo>
                  <a:lnTo>
                    <a:pt x="1496" y="310"/>
                  </a:lnTo>
                  <a:lnTo>
                    <a:pt x="1503" y="318"/>
                  </a:lnTo>
                  <a:lnTo>
                    <a:pt x="1510" y="326"/>
                  </a:lnTo>
                  <a:lnTo>
                    <a:pt x="1518" y="337"/>
                  </a:lnTo>
                  <a:lnTo>
                    <a:pt x="1525" y="347"/>
                  </a:lnTo>
                  <a:lnTo>
                    <a:pt x="1533" y="359"/>
                  </a:lnTo>
                  <a:lnTo>
                    <a:pt x="1541" y="370"/>
                  </a:lnTo>
                  <a:lnTo>
                    <a:pt x="1548" y="383"/>
                  </a:lnTo>
                  <a:lnTo>
                    <a:pt x="1564" y="416"/>
                  </a:lnTo>
                  <a:lnTo>
                    <a:pt x="1573" y="441"/>
                  </a:lnTo>
                  <a:lnTo>
                    <a:pt x="1578" y="457"/>
                  </a:lnTo>
                  <a:lnTo>
                    <a:pt x="1580" y="467"/>
                  </a:lnTo>
                  <a:lnTo>
                    <a:pt x="1581" y="474"/>
                  </a:lnTo>
                  <a:lnTo>
                    <a:pt x="1583" y="481"/>
                  </a:lnTo>
                  <a:lnTo>
                    <a:pt x="1586" y="488"/>
                  </a:lnTo>
                  <a:lnTo>
                    <a:pt x="1588" y="496"/>
                  </a:lnTo>
                  <a:lnTo>
                    <a:pt x="1593" y="509"/>
                  </a:lnTo>
                  <a:lnTo>
                    <a:pt x="1597" y="522"/>
                  </a:lnTo>
                  <a:lnTo>
                    <a:pt x="1600" y="536"/>
                  </a:lnTo>
                  <a:lnTo>
                    <a:pt x="1597" y="547"/>
                  </a:lnTo>
                  <a:lnTo>
                    <a:pt x="1590" y="557"/>
                  </a:lnTo>
                  <a:lnTo>
                    <a:pt x="1583" y="567"/>
                  </a:lnTo>
                  <a:lnTo>
                    <a:pt x="1578" y="575"/>
                  </a:lnTo>
                  <a:lnTo>
                    <a:pt x="1571" y="585"/>
                  </a:lnTo>
                  <a:lnTo>
                    <a:pt x="1565" y="593"/>
                  </a:lnTo>
                  <a:lnTo>
                    <a:pt x="1557" y="600"/>
                  </a:lnTo>
                  <a:lnTo>
                    <a:pt x="1549" y="608"/>
                  </a:lnTo>
                  <a:lnTo>
                    <a:pt x="1540" y="615"/>
                  </a:lnTo>
                  <a:lnTo>
                    <a:pt x="1528" y="623"/>
                  </a:lnTo>
                  <a:lnTo>
                    <a:pt x="1516" y="632"/>
                  </a:lnTo>
                  <a:lnTo>
                    <a:pt x="1503" y="643"/>
                  </a:lnTo>
                  <a:lnTo>
                    <a:pt x="1488" y="656"/>
                  </a:lnTo>
                  <a:lnTo>
                    <a:pt x="1473" y="670"/>
                  </a:lnTo>
                  <a:lnTo>
                    <a:pt x="1457" y="684"/>
                  </a:lnTo>
                  <a:lnTo>
                    <a:pt x="1442" y="699"/>
                  </a:lnTo>
                  <a:lnTo>
                    <a:pt x="1428" y="712"/>
                  </a:lnTo>
                  <a:lnTo>
                    <a:pt x="1415" y="725"/>
                  </a:lnTo>
                  <a:lnTo>
                    <a:pt x="1407" y="717"/>
                  </a:lnTo>
                  <a:lnTo>
                    <a:pt x="1399" y="709"/>
                  </a:lnTo>
                  <a:lnTo>
                    <a:pt x="1391" y="701"/>
                  </a:lnTo>
                  <a:lnTo>
                    <a:pt x="1383" y="694"/>
                  </a:lnTo>
                  <a:lnTo>
                    <a:pt x="1375" y="688"/>
                  </a:lnTo>
                  <a:lnTo>
                    <a:pt x="1367" y="683"/>
                  </a:lnTo>
                  <a:lnTo>
                    <a:pt x="1360" y="678"/>
                  </a:lnTo>
                  <a:lnTo>
                    <a:pt x="1352" y="673"/>
                  </a:lnTo>
                  <a:lnTo>
                    <a:pt x="1335" y="664"/>
                  </a:lnTo>
                  <a:lnTo>
                    <a:pt x="1317" y="657"/>
                  </a:lnTo>
                  <a:lnTo>
                    <a:pt x="1301" y="653"/>
                  </a:lnTo>
                  <a:lnTo>
                    <a:pt x="1288" y="648"/>
                  </a:lnTo>
                  <a:lnTo>
                    <a:pt x="1275" y="646"/>
                  </a:lnTo>
                  <a:lnTo>
                    <a:pt x="1263" y="644"/>
                  </a:lnTo>
                  <a:lnTo>
                    <a:pt x="1254" y="643"/>
                  </a:lnTo>
                  <a:lnTo>
                    <a:pt x="1246" y="643"/>
                  </a:lnTo>
                  <a:lnTo>
                    <a:pt x="1241" y="642"/>
                  </a:lnTo>
                  <a:lnTo>
                    <a:pt x="1237" y="640"/>
                  </a:lnTo>
                  <a:lnTo>
                    <a:pt x="1230" y="639"/>
                  </a:lnTo>
                  <a:lnTo>
                    <a:pt x="1223" y="636"/>
                  </a:lnTo>
                  <a:lnTo>
                    <a:pt x="1216" y="634"/>
                  </a:lnTo>
                  <a:lnTo>
                    <a:pt x="1207" y="631"/>
                  </a:lnTo>
                  <a:lnTo>
                    <a:pt x="1197" y="628"/>
                  </a:lnTo>
                  <a:lnTo>
                    <a:pt x="1186" y="625"/>
                  </a:lnTo>
                  <a:lnTo>
                    <a:pt x="1190" y="620"/>
                  </a:lnTo>
                  <a:lnTo>
                    <a:pt x="1195" y="615"/>
                  </a:lnTo>
                  <a:lnTo>
                    <a:pt x="1203" y="609"/>
                  </a:lnTo>
                  <a:lnTo>
                    <a:pt x="1215" y="604"/>
                  </a:lnTo>
                  <a:lnTo>
                    <a:pt x="1226" y="602"/>
                  </a:lnTo>
                  <a:lnTo>
                    <a:pt x="1238" y="602"/>
                  </a:lnTo>
                  <a:lnTo>
                    <a:pt x="1250" y="604"/>
                  </a:lnTo>
                  <a:lnTo>
                    <a:pt x="1262" y="606"/>
                  </a:lnTo>
                  <a:lnTo>
                    <a:pt x="1271" y="610"/>
                  </a:lnTo>
                  <a:lnTo>
                    <a:pt x="1281" y="613"/>
                  </a:lnTo>
                  <a:lnTo>
                    <a:pt x="1285" y="616"/>
                  </a:lnTo>
                  <a:lnTo>
                    <a:pt x="1288" y="617"/>
                  </a:lnTo>
                  <a:lnTo>
                    <a:pt x="1289" y="617"/>
                  </a:lnTo>
                  <a:lnTo>
                    <a:pt x="1292" y="616"/>
                  </a:lnTo>
                  <a:lnTo>
                    <a:pt x="1296" y="613"/>
                  </a:lnTo>
                  <a:lnTo>
                    <a:pt x="1302" y="611"/>
                  </a:lnTo>
                  <a:lnTo>
                    <a:pt x="1313" y="606"/>
                  </a:lnTo>
                  <a:lnTo>
                    <a:pt x="1326" y="600"/>
                  </a:lnTo>
                  <a:lnTo>
                    <a:pt x="1342" y="591"/>
                  </a:lnTo>
                  <a:lnTo>
                    <a:pt x="1360" y="581"/>
                  </a:lnTo>
                  <a:lnTo>
                    <a:pt x="1378" y="573"/>
                  </a:lnTo>
                  <a:lnTo>
                    <a:pt x="1395" y="565"/>
                  </a:lnTo>
                  <a:lnTo>
                    <a:pt x="1410" y="558"/>
                  </a:lnTo>
                  <a:lnTo>
                    <a:pt x="1422" y="553"/>
                  </a:lnTo>
                  <a:lnTo>
                    <a:pt x="1433" y="550"/>
                  </a:lnTo>
                  <a:lnTo>
                    <a:pt x="1438" y="548"/>
                  </a:lnTo>
                  <a:lnTo>
                    <a:pt x="1441" y="547"/>
                  </a:lnTo>
                  <a:lnTo>
                    <a:pt x="1440" y="545"/>
                  </a:lnTo>
                  <a:lnTo>
                    <a:pt x="1438" y="542"/>
                  </a:lnTo>
                  <a:lnTo>
                    <a:pt x="1435" y="537"/>
                  </a:lnTo>
                  <a:lnTo>
                    <a:pt x="1431" y="528"/>
                  </a:lnTo>
                  <a:lnTo>
                    <a:pt x="1430" y="515"/>
                  </a:lnTo>
                  <a:lnTo>
                    <a:pt x="1433" y="500"/>
                  </a:lnTo>
                  <a:lnTo>
                    <a:pt x="1435" y="488"/>
                  </a:lnTo>
                  <a:lnTo>
                    <a:pt x="1436" y="483"/>
                  </a:lnTo>
                  <a:lnTo>
                    <a:pt x="1387" y="528"/>
                  </a:lnTo>
                  <a:lnTo>
                    <a:pt x="1384" y="527"/>
                  </a:lnTo>
                  <a:lnTo>
                    <a:pt x="1382" y="525"/>
                  </a:lnTo>
                  <a:lnTo>
                    <a:pt x="1377" y="521"/>
                  </a:lnTo>
                  <a:lnTo>
                    <a:pt x="1372" y="517"/>
                  </a:lnTo>
                  <a:lnTo>
                    <a:pt x="1362" y="510"/>
                  </a:lnTo>
                  <a:lnTo>
                    <a:pt x="1351" y="500"/>
                  </a:lnTo>
                  <a:lnTo>
                    <a:pt x="1334" y="487"/>
                  </a:lnTo>
                  <a:lnTo>
                    <a:pt x="1309" y="467"/>
                  </a:lnTo>
                  <a:lnTo>
                    <a:pt x="1282" y="444"/>
                  </a:lnTo>
                  <a:lnTo>
                    <a:pt x="1254" y="419"/>
                  </a:lnTo>
                  <a:lnTo>
                    <a:pt x="1226" y="396"/>
                  </a:lnTo>
                  <a:lnTo>
                    <a:pt x="1205" y="376"/>
                  </a:lnTo>
                  <a:lnTo>
                    <a:pt x="1190" y="362"/>
                  </a:lnTo>
                  <a:lnTo>
                    <a:pt x="1184" y="358"/>
                  </a:lnTo>
                  <a:lnTo>
                    <a:pt x="1184" y="359"/>
                  </a:lnTo>
                  <a:lnTo>
                    <a:pt x="1186" y="365"/>
                  </a:lnTo>
                  <a:lnTo>
                    <a:pt x="1190" y="371"/>
                  </a:lnTo>
                  <a:lnTo>
                    <a:pt x="1195" y="382"/>
                  </a:lnTo>
                  <a:lnTo>
                    <a:pt x="1202" y="396"/>
                  </a:lnTo>
                  <a:lnTo>
                    <a:pt x="1214" y="411"/>
                  </a:lnTo>
                  <a:lnTo>
                    <a:pt x="1228" y="428"/>
                  </a:lnTo>
                  <a:lnTo>
                    <a:pt x="1245" y="447"/>
                  </a:lnTo>
                  <a:lnTo>
                    <a:pt x="1255" y="458"/>
                  </a:lnTo>
                  <a:lnTo>
                    <a:pt x="1263" y="468"/>
                  </a:lnTo>
                  <a:lnTo>
                    <a:pt x="1271" y="479"/>
                  </a:lnTo>
                  <a:lnTo>
                    <a:pt x="1279" y="488"/>
                  </a:lnTo>
                  <a:lnTo>
                    <a:pt x="1285" y="497"/>
                  </a:lnTo>
                  <a:lnTo>
                    <a:pt x="1291" y="505"/>
                  </a:lnTo>
                  <a:lnTo>
                    <a:pt x="1296" y="513"/>
                  </a:lnTo>
                  <a:lnTo>
                    <a:pt x="1300" y="520"/>
                  </a:lnTo>
                  <a:lnTo>
                    <a:pt x="1286" y="518"/>
                  </a:lnTo>
                  <a:lnTo>
                    <a:pt x="1269" y="514"/>
                  </a:lnTo>
                  <a:lnTo>
                    <a:pt x="1251" y="511"/>
                  </a:lnTo>
                  <a:lnTo>
                    <a:pt x="1232" y="506"/>
                  </a:lnTo>
                  <a:lnTo>
                    <a:pt x="1213" y="502"/>
                  </a:lnTo>
                  <a:lnTo>
                    <a:pt x="1195" y="496"/>
                  </a:lnTo>
                  <a:lnTo>
                    <a:pt x="1179" y="491"/>
                  </a:lnTo>
                  <a:lnTo>
                    <a:pt x="1167" y="485"/>
                  </a:lnTo>
                  <a:lnTo>
                    <a:pt x="1150" y="477"/>
                  </a:lnTo>
                  <a:lnTo>
                    <a:pt x="1134" y="471"/>
                  </a:lnTo>
                  <a:lnTo>
                    <a:pt x="1118" y="462"/>
                  </a:lnTo>
                  <a:lnTo>
                    <a:pt x="1103" y="457"/>
                  </a:lnTo>
                  <a:lnTo>
                    <a:pt x="1091" y="451"/>
                  </a:lnTo>
                  <a:lnTo>
                    <a:pt x="1080" y="446"/>
                  </a:lnTo>
                  <a:lnTo>
                    <a:pt x="1073" y="444"/>
                  </a:lnTo>
                  <a:lnTo>
                    <a:pt x="1071" y="443"/>
                  </a:lnTo>
                  <a:lnTo>
                    <a:pt x="1074" y="446"/>
                  </a:lnTo>
                  <a:lnTo>
                    <a:pt x="1085" y="454"/>
                  </a:lnTo>
                  <a:lnTo>
                    <a:pt x="1100" y="466"/>
                  </a:lnTo>
                  <a:lnTo>
                    <a:pt x="1119" y="481"/>
                  </a:lnTo>
                  <a:lnTo>
                    <a:pt x="1141" y="496"/>
                  </a:lnTo>
                  <a:lnTo>
                    <a:pt x="1164" y="510"/>
                  </a:lnTo>
                  <a:lnTo>
                    <a:pt x="1188" y="522"/>
                  </a:lnTo>
                  <a:lnTo>
                    <a:pt x="1213" y="530"/>
                  </a:lnTo>
                  <a:lnTo>
                    <a:pt x="1217" y="532"/>
                  </a:lnTo>
                  <a:lnTo>
                    <a:pt x="1222" y="533"/>
                  </a:lnTo>
                  <a:lnTo>
                    <a:pt x="1226" y="534"/>
                  </a:lnTo>
                  <a:lnTo>
                    <a:pt x="1231" y="535"/>
                  </a:lnTo>
                  <a:lnTo>
                    <a:pt x="1223" y="536"/>
                  </a:lnTo>
                  <a:lnTo>
                    <a:pt x="1215" y="537"/>
                  </a:lnTo>
                  <a:lnTo>
                    <a:pt x="1206" y="540"/>
                  </a:lnTo>
                  <a:lnTo>
                    <a:pt x="1198" y="542"/>
                  </a:lnTo>
                  <a:lnTo>
                    <a:pt x="1183" y="549"/>
                  </a:lnTo>
                  <a:lnTo>
                    <a:pt x="1171" y="557"/>
                  </a:lnTo>
                  <a:lnTo>
                    <a:pt x="1162" y="567"/>
                  </a:lnTo>
                  <a:lnTo>
                    <a:pt x="1155" y="578"/>
                  </a:lnTo>
                  <a:lnTo>
                    <a:pt x="1150" y="588"/>
                  </a:lnTo>
                  <a:lnTo>
                    <a:pt x="1147" y="598"/>
                  </a:lnTo>
                  <a:lnTo>
                    <a:pt x="1146" y="606"/>
                  </a:lnTo>
                  <a:lnTo>
                    <a:pt x="1145" y="612"/>
                  </a:lnTo>
                  <a:lnTo>
                    <a:pt x="1141" y="611"/>
                  </a:lnTo>
                  <a:lnTo>
                    <a:pt x="1137" y="610"/>
                  </a:lnTo>
                  <a:lnTo>
                    <a:pt x="1132" y="609"/>
                  </a:lnTo>
                  <a:lnTo>
                    <a:pt x="1127" y="608"/>
                  </a:lnTo>
                  <a:lnTo>
                    <a:pt x="1123" y="606"/>
                  </a:lnTo>
                  <a:lnTo>
                    <a:pt x="1118" y="605"/>
                  </a:lnTo>
                  <a:lnTo>
                    <a:pt x="1114" y="604"/>
                  </a:lnTo>
                  <a:lnTo>
                    <a:pt x="1109" y="603"/>
                  </a:lnTo>
                  <a:lnTo>
                    <a:pt x="1083" y="595"/>
                  </a:lnTo>
                  <a:lnTo>
                    <a:pt x="1058" y="583"/>
                  </a:lnTo>
                  <a:lnTo>
                    <a:pt x="1036" y="572"/>
                  </a:lnTo>
                  <a:lnTo>
                    <a:pt x="1017" y="559"/>
                  </a:lnTo>
                  <a:lnTo>
                    <a:pt x="1001" y="548"/>
                  </a:lnTo>
                  <a:lnTo>
                    <a:pt x="989" y="537"/>
                  </a:lnTo>
                  <a:lnTo>
                    <a:pt x="981" y="530"/>
                  </a:lnTo>
                  <a:lnTo>
                    <a:pt x="979" y="528"/>
                  </a:lnTo>
                  <a:lnTo>
                    <a:pt x="935" y="503"/>
                  </a:lnTo>
                  <a:lnTo>
                    <a:pt x="937" y="511"/>
                  </a:lnTo>
                  <a:lnTo>
                    <a:pt x="944" y="527"/>
                  </a:lnTo>
                  <a:lnTo>
                    <a:pt x="956" y="551"/>
                  </a:lnTo>
                  <a:lnTo>
                    <a:pt x="972" y="579"/>
                  </a:lnTo>
                  <a:lnTo>
                    <a:pt x="994" y="606"/>
                  </a:lnTo>
                  <a:lnTo>
                    <a:pt x="1020" y="634"/>
                  </a:lnTo>
                  <a:lnTo>
                    <a:pt x="1053" y="656"/>
                  </a:lnTo>
                  <a:lnTo>
                    <a:pt x="1091" y="672"/>
                  </a:lnTo>
                  <a:lnTo>
                    <a:pt x="1122" y="680"/>
                  </a:lnTo>
                  <a:lnTo>
                    <a:pt x="1149" y="688"/>
                  </a:lnTo>
                  <a:lnTo>
                    <a:pt x="1172" y="695"/>
                  </a:lnTo>
                  <a:lnTo>
                    <a:pt x="1192" y="701"/>
                  </a:lnTo>
                  <a:lnTo>
                    <a:pt x="1207" y="707"/>
                  </a:lnTo>
                  <a:lnTo>
                    <a:pt x="1218" y="710"/>
                  </a:lnTo>
                  <a:lnTo>
                    <a:pt x="1225" y="712"/>
                  </a:lnTo>
                  <a:lnTo>
                    <a:pt x="1228" y="714"/>
                  </a:lnTo>
                  <a:lnTo>
                    <a:pt x="1236" y="716"/>
                  </a:lnTo>
                  <a:lnTo>
                    <a:pt x="1237" y="716"/>
                  </a:lnTo>
                  <a:lnTo>
                    <a:pt x="1240" y="716"/>
                  </a:lnTo>
                  <a:lnTo>
                    <a:pt x="1243" y="716"/>
                  </a:lnTo>
                  <a:lnTo>
                    <a:pt x="1244" y="716"/>
                  </a:lnTo>
                  <a:lnTo>
                    <a:pt x="1246" y="716"/>
                  </a:lnTo>
                  <a:lnTo>
                    <a:pt x="1250" y="716"/>
                  </a:lnTo>
                  <a:lnTo>
                    <a:pt x="1256" y="716"/>
                  </a:lnTo>
                  <a:lnTo>
                    <a:pt x="1266" y="717"/>
                  </a:lnTo>
                  <a:lnTo>
                    <a:pt x="1276" y="721"/>
                  </a:lnTo>
                  <a:lnTo>
                    <a:pt x="1289" y="724"/>
                  </a:lnTo>
                  <a:lnTo>
                    <a:pt x="1302" y="729"/>
                  </a:lnTo>
                  <a:lnTo>
                    <a:pt x="1317" y="737"/>
                  </a:lnTo>
                  <a:lnTo>
                    <a:pt x="1331" y="745"/>
                  </a:lnTo>
                  <a:lnTo>
                    <a:pt x="1344" y="755"/>
                  </a:lnTo>
                  <a:lnTo>
                    <a:pt x="1357" y="767"/>
                  </a:lnTo>
                  <a:lnTo>
                    <a:pt x="1369" y="779"/>
                  </a:lnTo>
                  <a:lnTo>
                    <a:pt x="1380" y="793"/>
                  </a:lnTo>
                  <a:lnTo>
                    <a:pt x="1389" y="806"/>
                  </a:lnTo>
                  <a:lnTo>
                    <a:pt x="1397" y="817"/>
                  </a:lnTo>
                  <a:lnTo>
                    <a:pt x="1402" y="827"/>
                  </a:lnTo>
                  <a:lnTo>
                    <a:pt x="1398" y="829"/>
                  </a:lnTo>
                  <a:lnTo>
                    <a:pt x="1395" y="831"/>
                  </a:lnTo>
                  <a:lnTo>
                    <a:pt x="1390" y="835"/>
                  </a:lnTo>
                  <a:lnTo>
                    <a:pt x="1385" y="838"/>
                  </a:lnTo>
                  <a:lnTo>
                    <a:pt x="1378" y="844"/>
                  </a:lnTo>
                  <a:lnTo>
                    <a:pt x="1372" y="848"/>
                  </a:lnTo>
                  <a:lnTo>
                    <a:pt x="1365" y="853"/>
                  </a:lnTo>
                  <a:lnTo>
                    <a:pt x="1357" y="857"/>
                  </a:lnTo>
                  <a:lnTo>
                    <a:pt x="1347" y="858"/>
                  </a:lnTo>
                  <a:lnTo>
                    <a:pt x="1337" y="858"/>
                  </a:lnTo>
                  <a:lnTo>
                    <a:pt x="1324" y="857"/>
                  </a:lnTo>
                  <a:lnTo>
                    <a:pt x="1309" y="852"/>
                  </a:lnTo>
                  <a:lnTo>
                    <a:pt x="1297" y="848"/>
                  </a:lnTo>
                  <a:lnTo>
                    <a:pt x="1284" y="845"/>
                  </a:lnTo>
                  <a:lnTo>
                    <a:pt x="1270" y="842"/>
                  </a:lnTo>
                  <a:lnTo>
                    <a:pt x="1258" y="838"/>
                  </a:lnTo>
                  <a:lnTo>
                    <a:pt x="1245" y="835"/>
                  </a:lnTo>
                  <a:lnTo>
                    <a:pt x="1231" y="831"/>
                  </a:lnTo>
                  <a:lnTo>
                    <a:pt x="1218" y="829"/>
                  </a:lnTo>
                  <a:lnTo>
                    <a:pt x="1206" y="827"/>
                  </a:lnTo>
                  <a:lnTo>
                    <a:pt x="1192" y="824"/>
                  </a:lnTo>
                  <a:lnTo>
                    <a:pt x="1179" y="823"/>
                  </a:lnTo>
                  <a:lnTo>
                    <a:pt x="1167" y="822"/>
                  </a:lnTo>
                  <a:lnTo>
                    <a:pt x="1153" y="821"/>
                  </a:lnTo>
                  <a:lnTo>
                    <a:pt x="1140" y="820"/>
                  </a:lnTo>
                  <a:lnTo>
                    <a:pt x="1127" y="820"/>
                  </a:lnTo>
                  <a:lnTo>
                    <a:pt x="1115" y="821"/>
                  </a:lnTo>
                  <a:lnTo>
                    <a:pt x="1102" y="822"/>
                  </a:lnTo>
                  <a:lnTo>
                    <a:pt x="1089" y="824"/>
                  </a:lnTo>
                  <a:lnTo>
                    <a:pt x="1078" y="827"/>
                  </a:lnTo>
                  <a:lnTo>
                    <a:pt x="1068" y="830"/>
                  </a:lnTo>
                  <a:lnTo>
                    <a:pt x="1058" y="833"/>
                  </a:lnTo>
                  <a:lnTo>
                    <a:pt x="1049" y="838"/>
                  </a:lnTo>
                  <a:lnTo>
                    <a:pt x="1040" y="844"/>
                  </a:lnTo>
                  <a:lnTo>
                    <a:pt x="1033" y="848"/>
                  </a:lnTo>
                  <a:lnTo>
                    <a:pt x="1025" y="853"/>
                  </a:lnTo>
                  <a:lnTo>
                    <a:pt x="1016" y="859"/>
                  </a:lnTo>
                  <a:lnTo>
                    <a:pt x="1007" y="865"/>
                  </a:lnTo>
                  <a:lnTo>
                    <a:pt x="996" y="869"/>
                  </a:lnTo>
                  <a:lnTo>
                    <a:pt x="985" y="874"/>
                  </a:lnTo>
                  <a:lnTo>
                    <a:pt x="972" y="878"/>
                  </a:lnTo>
                  <a:lnTo>
                    <a:pt x="957" y="883"/>
                  </a:lnTo>
                  <a:lnTo>
                    <a:pt x="941" y="886"/>
                  </a:lnTo>
                  <a:lnTo>
                    <a:pt x="921" y="889"/>
                  </a:lnTo>
                  <a:lnTo>
                    <a:pt x="902" y="891"/>
                  </a:lnTo>
                  <a:lnTo>
                    <a:pt x="883" y="892"/>
                  </a:lnTo>
                  <a:lnTo>
                    <a:pt x="868" y="895"/>
                  </a:lnTo>
                  <a:lnTo>
                    <a:pt x="853" y="896"/>
                  </a:lnTo>
                  <a:lnTo>
                    <a:pt x="841" y="896"/>
                  </a:lnTo>
                  <a:lnTo>
                    <a:pt x="829" y="897"/>
                  </a:lnTo>
                  <a:lnTo>
                    <a:pt x="819" y="897"/>
                  </a:lnTo>
                  <a:lnTo>
                    <a:pt x="810" y="897"/>
                  </a:lnTo>
                  <a:lnTo>
                    <a:pt x="800" y="896"/>
                  </a:lnTo>
                  <a:lnTo>
                    <a:pt x="791" y="896"/>
                  </a:lnTo>
                  <a:lnTo>
                    <a:pt x="783" y="895"/>
                  </a:lnTo>
                  <a:lnTo>
                    <a:pt x="774" y="893"/>
                  </a:lnTo>
                  <a:lnTo>
                    <a:pt x="765" y="891"/>
                  </a:lnTo>
                  <a:lnTo>
                    <a:pt x="755" y="889"/>
                  </a:lnTo>
                  <a:lnTo>
                    <a:pt x="745" y="886"/>
                  </a:lnTo>
                  <a:lnTo>
                    <a:pt x="734" y="883"/>
                  </a:lnTo>
                  <a:lnTo>
                    <a:pt x="714" y="878"/>
                  </a:lnTo>
                  <a:lnTo>
                    <a:pt x="699" y="874"/>
                  </a:lnTo>
                  <a:lnTo>
                    <a:pt x="686" y="870"/>
                  </a:lnTo>
                  <a:lnTo>
                    <a:pt x="677" y="867"/>
                  </a:lnTo>
                  <a:lnTo>
                    <a:pt x="670" y="865"/>
                  </a:lnTo>
                  <a:lnTo>
                    <a:pt x="667" y="862"/>
                  </a:lnTo>
                  <a:lnTo>
                    <a:pt x="664" y="861"/>
                  </a:lnTo>
                  <a:lnTo>
                    <a:pt x="663" y="861"/>
                  </a:lnTo>
                  <a:lnTo>
                    <a:pt x="664" y="861"/>
                  </a:lnTo>
                  <a:lnTo>
                    <a:pt x="664" y="862"/>
                  </a:lnTo>
                  <a:lnTo>
                    <a:pt x="666" y="863"/>
                  </a:lnTo>
                  <a:lnTo>
                    <a:pt x="578" y="815"/>
                  </a:lnTo>
                  <a:lnTo>
                    <a:pt x="586" y="822"/>
                  </a:lnTo>
                  <a:lnTo>
                    <a:pt x="599" y="835"/>
                  </a:lnTo>
                  <a:lnTo>
                    <a:pt x="617" y="851"/>
                  </a:lnTo>
                  <a:lnTo>
                    <a:pt x="638" y="869"/>
                  </a:lnTo>
                  <a:lnTo>
                    <a:pt x="660" y="889"/>
                  </a:lnTo>
                  <a:lnTo>
                    <a:pt x="684" y="905"/>
                  </a:lnTo>
                  <a:lnTo>
                    <a:pt x="706" y="919"/>
                  </a:lnTo>
                  <a:lnTo>
                    <a:pt x="727" y="927"/>
                  </a:lnTo>
                  <a:lnTo>
                    <a:pt x="749" y="934"/>
                  </a:lnTo>
                  <a:lnTo>
                    <a:pt x="768" y="939"/>
                  </a:lnTo>
                  <a:lnTo>
                    <a:pt x="785" y="946"/>
                  </a:lnTo>
                  <a:lnTo>
                    <a:pt x="802" y="952"/>
                  </a:lnTo>
                  <a:lnTo>
                    <a:pt x="819" y="957"/>
                  </a:lnTo>
                  <a:lnTo>
                    <a:pt x="837" y="961"/>
                  </a:lnTo>
                  <a:lnTo>
                    <a:pt x="859" y="964"/>
                  </a:lnTo>
                  <a:lnTo>
                    <a:pt x="886" y="964"/>
                  </a:lnTo>
                  <a:lnTo>
                    <a:pt x="879" y="988"/>
                  </a:lnTo>
                  <a:lnTo>
                    <a:pt x="867" y="1022"/>
                  </a:lnTo>
                  <a:lnTo>
                    <a:pt x="853" y="1066"/>
                  </a:lnTo>
                  <a:lnTo>
                    <a:pt x="835" y="1116"/>
                  </a:lnTo>
                  <a:lnTo>
                    <a:pt x="814" y="1170"/>
                  </a:lnTo>
                  <a:lnTo>
                    <a:pt x="790" y="1226"/>
                  </a:lnTo>
                  <a:lnTo>
                    <a:pt x="764" y="1283"/>
                  </a:lnTo>
                  <a:lnTo>
                    <a:pt x="735" y="1338"/>
                  </a:lnTo>
                  <a:lnTo>
                    <a:pt x="700" y="1405"/>
                  </a:lnTo>
                  <a:lnTo>
                    <a:pt x="670" y="1475"/>
                  </a:lnTo>
                  <a:lnTo>
                    <a:pt x="645" y="1547"/>
                  </a:lnTo>
                  <a:lnTo>
                    <a:pt x="625" y="1614"/>
                  </a:lnTo>
                  <a:lnTo>
                    <a:pt x="609" y="1672"/>
                  </a:lnTo>
                  <a:lnTo>
                    <a:pt x="598" y="1718"/>
                  </a:lnTo>
                  <a:lnTo>
                    <a:pt x="591" y="1749"/>
                  </a:lnTo>
                  <a:lnTo>
                    <a:pt x="588" y="1761"/>
                  </a:lnTo>
                  <a:lnTo>
                    <a:pt x="591" y="1752"/>
                  </a:lnTo>
                  <a:lnTo>
                    <a:pt x="599" y="1729"/>
                  </a:lnTo>
                  <a:lnTo>
                    <a:pt x="612" y="1693"/>
                  </a:lnTo>
                  <a:lnTo>
                    <a:pt x="629" y="1648"/>
                  </a:lnTo>
                  <a:lnTo>
                    <a:pt x="650" y="1595"/>
                  </a:lnTo>
                  <a:lnTo>
                    <a:pt x="676" y="1537"/>
                  </a:lnTo>
                  <a:lnTo>
                    <a:pt x="705" y="1476"/>
                  </a:lnTo>
                  <a:lnTo>
                    <a:pt x="738" y="1415"/>
                  </a:lnTo>
                  <a:lnTo>
                    <a:pt x="753" y="1390"/>
                  </a:lnTo>
                  <a:lnTo>
                    <a:pt x="767" y="1362"/>
                  </a:lnTo>
                  <a:lnTo>
                    <a:pt x="782" y="1335"/>
                  </a:lnTo>
                  <a:lnTo>
                    <a:pt x="797" y="1306"/>
                  </a:lnTo>
                  <a:lnTo>
                    <a:pt x="812" y="1277"/>
                  </a:lnTo>
                  <a:lnTo>
                    <a:pt x="827" y="1248"/>
                  </a:lnTo>
                  <a:lnTo>
                    <a:pt x="841" y="1219"/>
                  </a:lnTo>
                  <a:lnTo>
                    <a:pt x="856" y="1191"/>
                  </a:lnTo>
                  <a:lnTo>
                    <a:pt x="868" y="1163"/>
                  </a:lnTo>
                  <a:lnTo>
                    <a:pt x="882" y="1136"/>
                  </a:lnTo>
                  <a:lnTo>
                    <a:pt x="894" y="1111"/>
                  </a:lnTo>
                  <a:lnTo>
                    <a:pt x="905" y="1087"/>
                  </a:lnTo>
                  <a:lnTo>
                    <a:pt x="916" y="1065"/>
                  </a:lnTo>
                  <a:lnTo>
                    <a:pt x="926" y="1044"/>
                  </a:lnTo>
                  <a:lnTo>
                    <a:pt x="934" y="1027"/>
                  </a:lnTo>
                  <a:lnTo>
                    <a:pt x="941" y="1011"/>
                  </a:lnTo>
                  <a:lnTo>
                    <a:pt x="954" y="1016"/>
                  </a:lnTo>
                  <a:lnTo>
                    <a:pt x="967" y="1019"/>
                  </a:lnTo>
                  <a:lnTo>
                    <a:pt x="981" y="1024"/>
                  </a:lnTo>
                  <a:lnTo>
                    <a:pt x="996" y="1027"/>
                  </a:lnTo>
                  <a:lnTo>
                    <a:pt x="1011" y="1030"/>
                  </a:lnTo>
                  <a:lnTo>
                    <a:pt x="1026" y="1034"/>
                  </a:lnTo>
                  <a:lnTo>
                    <a:pt x="1041" y="1037"/>
                  </a:lnTo>
                  <a:lnTo>
                    <a:pt x="1056" y="1041"/>
                  </a:lnTo>
                  <a:lnTo>
                    <a:pt x="1076" y="1044"/>
                  </a:lnTo>
                  <a:lnTo>
                    <a:pt x="1095" y="1048"/>
                  </a:lnTo>
                  <a:lnTo>
                    <a:pt x="1114" y="1049"/>
                  </a:lnTo>
                  <a:lnTo>
                    <a:pt x="1131" y="1050"/>
                  </a:lnTo>
                  <a:lnTo>
                    <a:pt x="1148" y="1050"/>
                  </a:lnTo>
                  <a:lnTo>
                    <a:pt x="1163" y="1049"/>
                  </a:lnTo>
                  <a:lnTo>
                    <a:pt x="1178" y="1048"/>
                  </a:lnTo>
                  <a:lnTo>
                    <a:pt x="1192" y="1045"/>
                  </a:lnTo>
                  <a:lnTo>
                    <a:pt x="1205" y="1043"/>
                  </a:lnTo>
                  <a:lnTo>
                    <a:pt x="1216" y="1040"/>
                  </a:lnTo>
                  <a:lnTo>
                    <a:pt x="1228" y="1036"/>
                  </a:lnTo>
                  <a:lnTo>
                    <a:pt x="1237" y="1034"/>
                  </a:lnTo>
                  <a:lnTo>
                    <a:pt x="1246" y="1030"/>
                  </a:lnTo>
                  <a:lnTo>
                    <a:pt x="1253" y="1027"/>
                  </a:lnTo>
                  <a:lnTo>
                    <a:pt x="1260" y="1024"/>
                  </a:lnTo>
                  <a:lnTo>
                    <a:pt x="1266" y="1021"/>
                  </a:lnTo>
                  <a:lnTo>
                    <a:pt x="1269" y="1024"/>
                  </a:lnTo>
                  <a:lnTo>
                    <a:pt x="1273" y="1026"/>
                  </a:lnTo>
                  <a:lnTo>
                    <a:pt x="1277" y="1027"/>
                  </a:lnTo>
                  <a:lnTo>
                    <a:pt x="1282" y="1029"/>
                  </a:lnTo>
                  <a:lnTo>
                    <a:pt x="1285" y="1030"/>
                  </a:lnTo>
                  <a:lnTo>
                    <a:pt x="1290" y="1032"/>
                  </a:lnTo>
                  <a:lnTo>
                    <a:pt x="1296" y="1033"/>
                  </a:lnTo>
                  <a:lnTo>
                    <a:pt x="1300" y="1034"/>
                  </a:lnTo>
                  <a:lnTo>
                    <a:pt x="1312" y="1036"/>
                  </a:lnTo>
                  <a:lnTo>
                    <a:pt x="1326" y="1037"/>
                  </a:lnTo>
                  <a:lnTo>
                    <a:pt x="1339" y="1039"/>
                  </a:lnTo>
                  <a:lnTo>
                    <a:pt x="1354" y="1040"/>
                  </a:lnTo>
                  <a:lnTo>
                    <a:pt x="1369" y="1041"/>
                  </a:lnTo>
                  <a:lnTo>
                    <a:pt x="1385" y="1041"/>
                  </a:lnTo>
                  <a:lnTo>
                    <a:pt x="1400" y="1041"/>
                  </a:lnTo>
                  <a:lnTo>
                    <a:pt x="1416" y="1041"/>
                  </a:lnTo>
                  <a:lnTo>
                    <a:pt x="1431" y="1041"/>
                  </a:lnTo>
                  <a:lnTo>
                    <a:pt x="1445" y="1041"/>
                  </a:lnTo>
                  <a:lnTo>
                    <a:pt x="1458" y="1041"/>
                  </a:lnTo>
                  <a:lnTo>
                    <a:pt x="1469" y="1041"/>
                  </a:lnTo>
                  <a:lnTo>
                    <a:pt x="1480" y="1040"/>
                  </a:lnTo>
                  <a:lnTo>
                    <a:pt x="1488" y="1040"/>
                  </a:lnTo>
                  <a:lnTo>
                    <a:pt x="1495" y="1040"/>
                  </a:lnTo>
                  <a:lnTo>
                    <a:pt x="1498" y="1040"/>
                  </a:lnTo>
                  <a:lnTo>
                    <a:pt x="1512" y="1039"/>
                  </a:lnTo>
                  <a:lnTo>
                    <a:pt x="1524" y="1036"/>
                  </a:lnTo>
                  <a:lnTo>
                    <a:pt x="1534" y="1032"/>
                  </a:lnTo>
                  <a:lnTo>
                    <a:pt x="1542" y="1027"/>
                  </a:lnTo>
                  <a:lnTo>
                    <a:pt x="1549" y="1020"/>
                  </a:lnTo>
                  <a:lnTo>
                    <a:pt x="1555" y="1012"/>
                  </a:lnTo>
                  <a:lnTo>
                    <a:pt x="1559" y="1002"/>
                  </a:lnTo>
                  <a:lnTo>
                    <a:pt x="1563" y="990"/>
                  </a:lnTo>
                  <a:lnTo>
                    <a:pt x="1565" y="983"/>
                  </a:lnTo>
                  <a:lnTo>
                    <a:pt x="1567" y="976"/>
                  </a:lnTo>
                  <a:lnTo>
                    <a:pt x="1571" y="968"/>
                  </a:lnTo>
                  <a:lnTo>
                    <a:pt x="1577" y="958"/>
                  </a:lnTo>
                  <a:lnTo>
                    <a:pt x="1586" y="941"/>
                  </a:lnTo>
                  <a:lnTo>
                    <a:pt x="1594" y="923"/>
                  </a:lnTo>
                  <a:lnTo>
                    <a:pt x="1601" y="906"/>
                  </a:lnTo>
                  <a:lnTo>
                    <a:pt x="1607" y="890"/>
                  </a:lnTo>
                  <a:lnTo>
                    <a:pt x="1611" y="875"/>
                  </a:lnTo>
                  <a:lnTo>
                    <a:pt x="1615" y="861"/>
                  </a:lnTo>
                  <a:lnTo>
                    <a:pt x="1617" y="850"/>
                  </a:lnTo>
                  <a:lnTo>
                    <a:pt x="1618" y="840"/>
                  </a:lnTo>
                  <a:lnTo>
                    <a:pt x="1632" y="830"/>
                  </a:lnTo>
                  <a:lnTo>
                    <a:pt x="1645" y="820"/>
                  </a:lnTo>
                  <a:lnTo>
                    <a:pt x="1657" y="809"/>
                  </a:lnTo>
                  <a:lnTo>
                    <a:pt x="1668" y="800"/>
                  </a:lnTo>
                  <a:lnTo>
                    <a:pt x="1678" y="792"/>
                  </a:lnTo>
                  <a:lnTo>
                    <a:pt x="1686" y="784"/>
                  </a:lnTo>
                  <a:lnTo>
                    <a:pt x="1692" y="778"/>
                  </a:lnTo>
                  <a:lnTo>
                    <a:pt x="1696" y="774"/>
                  </a:lnTo>
                  <a:lnTo>
                    <a:pt x="1709" y="753"/>
                  </a:lnTo>
                  <a:lnTo>
                    <a:pt x="1714" y="731"/>
                  </a:lnTo>
                  <a:lnTo>
                    <a:pt x="1715" y="709"/>
                  </a:lnTo>
                  <a:lnTo>
                    <a:pt x="1714" y="688"/>
                  </a:lnTo>
                  <a:lnTo>
                    <a:pt x="1712" y="684"/>
                  </a:lnTo>
                  <a:lnTo>
                    <a:pt x="1712" y="679"/>
                  </a:lnTo>
                  <a:lnTo>
                    <a:pt x="1712" y="674"/>
                  </a:lnTo>
                  <a:lnTo>
                    <a:pt x="1712" y="671"/>
                  </a:lnTo>
                  <a:lnTo>
                    <a:pt x="1711" y="661"/>
                  </a:lnTo>
                  <a:lnTo>
                    <a:pt x="1708" y="649"/>
                  </a:lnTo>
                  <a:lnTo>
                    <a:pt x="1703" y="636"/>
                  </a:lnTo>
                  <a:lnTo>
                    <a:pt x="1696" y="624"/>
                  </a:lnTo>
                  <a:lnTo>
                    <a:pt x="1689" y="611"/>
                  </a:lnTo>
                  <a:lnTo>
                    <a:pt x="1681" y="598"/>
                  </a:lnTo>
                  <a:lnTo>
                    <a:pt x="1672" y="586"/>
                  </a:lnTo>
                  <a:lnTo>
                    <a:pt x="1663" y="574"/>
                  </a:lnTo>
                  <a:lnTo>
                    <a:pt x="1671" y="547"/>
                  </a:lnTo>
                  <a:lnTo>
                    <a:pt x="1670" y="518"/>
                  </a:lnTo>
                  <a:lnTo>
                    <a:pt x="1663" y="492"/>
                  </a:lnTo>
                  <a:lnTo>
                    <a:pt x="1656" y="471"/>
                  </a:lnTo>
                  <a:lnTo>
                    <a:pt x="1655" y="467"/>
                  </a:lnTo>
                  <a:lnTo>
                    <a:pt x="1653" y="464"/>
                  </a:lnTo>
                  <a:lnTo>
                    <a:pt x="1651" y="460"/>
                  </a:lnTo>
                  <a:lnTo>
                    <a:pt x="1651" y="458"/>
                  </a:lnTo>
                  <a:lnTo>
                    <a:pt x="1650" y="450"/>
                  </a:lnTo>
                  <a:lnTo>
                    <a:pt x="1648" y="439"/>
                  </a:lnTo>
                  <a:lnTo>
                    <a:pt x="1646" y="429"/>
                  </a:lnTo>
                  <a:lnTo>
                    <a:pt x="1642" y="418"/>
                  </a:lnTo>
                  <a:lnTo>
                    <a:pt x="1636" y="404"/>
                  </a:lnTo>
                  <a:lnTo>
                    <a:pt x="1630" y="388"/>
                  </a:lnTo>
                  <a:lnTo>
                    <a:pt x="1621" y="370"/>
                  </a:lnTo>
                  <a:lnTo>
                    <a:pt x="1611" y="350"/>
                  </a:lnTo>
                  <a:lnTo>
                    <a:pt x="1603" y="336"/>
                  </a:lnTo>
                  <a:lnTo>
                    <a:pt x="1595" y="322"/>
                  </a:lnTo>
                  <a:lnTo>
                    <a:pt x="1586" y="309"/>
                  </a:lnTo>
                  <a:lnTo>
                    <a:pt x="1578" y="298"/>
                  </a:lnTo>
                  <a:lnTo>
                    <a:pt x="1589" y="297"/>
                  </a:lnTo>
                  <a:lnTo>
                    <a:pt x="1598" y="295"/>
                  </a:lnTo>
                  <a:lnTo>
                    <a:pt x="1608" y="294"/>
                  </a:lnTo>
                  <a:lnTo>
                    <a:pt x="1615" y="293"/>
                  </a:lnTo>
                  <a:lnTo>
                    <a:pt x="1621" y="292"/>
                  </a:lnTo>
                  <a:lnTo>
                    <a:pt x="1628" y="291"/>
                  </a:lnTo>
                  <a:lnTo>
                    <a:pt x="1634" y="290"/>
                  </a:lnTo>
                  <a:lnTo>
                    <a:pt x="1640" y="288"/>
                  </a:lnTo>
                  <a:lnTo>
                    <a:pt x="1646" y="287"/>
                  </a:lnTo>
                  <a:lnTo>
                    <a:pt x="1653" y="286"/>
                  </a:lnTo>
                  <a:lnTo>
                    <a:pt x="1659" y="285"/>
                  </a:lnTo>
                  <a:lnTo>
                    <a:pt x="1668" y="284"/>
                  </a:lnTo>
                  <a:lnTo>
                    <a:pt x="1673" y="283"/>
                  </a:lnTo>
                  <a:lnTo>
                    <a:pt x="1679" y="282"/>
                  </a:lnTo>
                  <a:lnTo>
                    <a:pt x="1686" y="282"/>
                  </a:lnTo>
                  <a:lnTo>
                    <a:pt x="1693" y="280"/>
                  </a:lnTo>
                  <a:lnTo>
                    <a:pt x="1700" y="279"/>
                  </a:lnTo>
                  <a:lnTo>
                    <a:pt x="1708" y="278"/>
                  </a:lnTo>
                  <a:lnTo>
                    <a:pt x="1716" y="278"/>
                  </a:lnTo>
                  <a:lnTo>
                    <a:pt x="1724" y="277"/>
                  </a:lnTo>
                  <a:lnTo>
                    <a:pt x="1740" y="275"/>
                  </a:lnTo>
                  <a:lnTo>
                    <a:pt x="1756" y="273"/>
                  </a:lnTo>
                  <a:lnTo>
                    <a:pt x="1773" y="271"/>
                  </a:lnTo>
                  <a:lnTo>
                    <a:pt x="1791" y="269"/>
                  </a:lnTo>
                  <a:lnTo>
                    <a:pt x="1808" y="267"/>
                  </a:lnTo>
                  <a:lnTo>
                    <a:pt x="1826" y="264"/>
                  </a:lnTo>
                  <a:lnTo>
                    <a:pt x="1843" y="262"/>
                  </a:lnTo>
                  <a:lnTo>
                    <a:pt x="1860" y="260"/>
                  </a:lnTo>
                  <a:lnTo>
                    <a:pt x="1874" y="257"/>
                  </a:lnTo>
                  <a:lnTo>
                    <a:pt x="1887" y="254"/>
                  </a:lnTo>
                  <a:lnTo>
                    <a:pt x="1902" y="250"/>
                  </a:lnTo>
                  <a:lnTo>
                    <a:pt x="1917" y="247"/>
                  </a:lnTo>
                  <a:lnTo>
                    <a:pt x="1932" y="242"/>
                  </a:lnTo>
                  <a:lnTo>
                    <a:pt x="1947" y="239"/>
                  </a:lnTo>
                  <a:lnTo>
                    <a:pt x="1962" y="234"/>
                  </a:lnTo>
                  <a:lnTo>
                    <a:pt x="1977" y="229"/>
                  </a:lnTo>
                  <a:lnTo>
                    <a:pt x="1991" y="223"/>
                  </a:lnTo>
                  <a:lnTo>
                    <a:pt x="2006" y="217"/>
                  </a:lnTo>
                  <a:lnTo>
                    <a:pt x="2019" y="210"/>
                  </a:lnTo>
                  <a:lnTo>
                    <a:pt x="2033" y="203"/>
                  </a:lnTo>
                  <a:lnTo>
                    <a:pt x="2044" y="196"/>
                  </a:lnTo>
                  <a:lnTo>
                    <a:pt x="2056" y="188"/>
                  </a:lnTo>
                  <a:lnTo>
                    <a:pt x="2067" y="180"/>
                  </a:lnTo>
                  <a:lnTo>
                    <a:pt x="2076" y="171"/>
                  </a:lnTo>
                  <a:lnTo>
                    <a:pt x="2091" y="155"/>
                  </a:lnTo>
                  <a:lnTo>
                    <a:pt x="2104" y="138"/>
                  </a:lnTo>
                  <a:lnTo>
                    <a:pt x="2112" y="121"/>
                  </a:lnTo>
                  <a:lnTo>
                    <a:pt x="2118" y="104"/>
                  </a:lnTo>
                  <a:lnTo>
                    <a:pt x="2120" y="87"/>
                  </a:lnTo>
                  <a:lnTo>
                    <a:pt x="2119" y="70"/>
                  </a:lnTo>
                  <a:lnTo>
                    <a:pt x="2114" y="52"/>
                  </a:lnTo>
                  <a:lnTo>
                    <a:pt x="2107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Freeform 95"/>
            <p:cNvSpPr>
              <a:spLocks/>
            </p:cNvSpPr>
            <p:nvPr/>
          </p:nvSpPr>
          <p:spPr bwMode="auto">
            <a:xfrm>
              <a:off x="966" y="1833"/>
              <a:ext cx="113" cy="43"/>
            </a:xfrm>
            <a:custGeom>
              <a:avLst/>
              <a:gdLst>
                <a:gd name="T0" fmla="*/ 3 w 226"/>
                <a:gd name="T1" fmla="*/ 2 h 87"/>
                <a:gd name="T2" fmla="*/ 3 w 226"/>
                <a:gd name="T3" fmla="*/ 2 h 87"/>
                <a:gd name="T4" fmla="*/ 2 w 226"/>
                <a:gd name="T5" fmla="*/ 2 h 87"/>
                <a:gd name="T6" fmla="*/ 2 w 226"/>
                <a:gd name="T7" fmla="*/ 2 h 87"/>
                <a:gd name="T8" fmla="*/ 2 w 226"/>
                <a:gd name="T9" fmla="*/ 2 h 87"/>
                <a:gd name="T10" fmla="*/ 1 w 226"/>
                <a:gd name="T11" fmla="*/ 2 h 87"/>
                <a:gd name="T12" fmla="*/ 1 w 226"/>
                <a:gd name="T13" fmla="*/ 1 h 87"/>
                <a:gd name="T14" fmla="*/ 1 w 226"/>
                <a:gd name="T15" fmla="*/ 1 h 87"/>
                <a:gd name="T16" fmla="*/ 0 w 226"/>
                <a:gd name="T17" fmla="*/ 1 h 87"/>
                <a:gd name="T18" fmla="*/ 1 w 226"/>
                <a:gd name="T19" fmla="*/ 1 h 87"/>
                <a:gd name="T20" fmla="*/ 1 w 226"/>
                <a:gd name="T21" fmla="*/ 1 h 87"/>
                <a:gd name="T22" fmla="*/ 2 w 226"/>
                <a:gd name="T23" fmla="*/ 1 h 87"/>
                <a:gd name="T24" fmla="*/ 2 w 226"/>
                <a:gd name="T25" fmla="*/ 1 h 87"/>
                <a:gd name="T26" fmla="*/ 2 w 226"/>
                <a:gd name="T27" fmla="*/ 1 h 87"/>
                <a:gd name="T28" fmla="*/ 2 w 226"/>
                <a:gd name="T29" fmla="*/ 0 h 87"/>
                <a:gd name="T30" fmla="*/ 3 w 226"/>
                <a:gd name="T31" fmla="*/ 0 h 87"/>
                <a:gd name="T32" fmla="*/ 3 w 226"/>
                <a:gd name="T33" fmla="*/ 0 h 87"/>
                <a:gd name="T34" fmla="*/ 3 w 226"/>
                <a:gd name="T35" fmla="*/ 0 h 87"/>
                <a:gd name="T36" fmla="*/ 3 w 226"/>
                <a:gd name="T37" fmla="*/ 0 h 87"/>
                <a:gd name="T38" fmla="*/ 3 w 226"/>
                <a:gd name="T39" fmla="*/ 0 h 87"/>
                <a:gd name="T40" fmla="*/ 4 w 226"/>
                <a:gd name="T41" fmla="*/ 0 h 87"/>
                <a:gd name="T42" fmla="*/ 4 w 226"/>
                <a:gd name="T43" fmla="*/ 0 h 87"/>
                <a:gd name="T44" fmla="*/ 4 w 226"/>
                <a:gd name="T45" fmla="*/ 0 h 87"/>
                <a:gd name="T46" fmla="*/ 4 w 226"/>
                <a:gd name="T47" fmla="*/ 0 h 87"/>
                <a:gd name="T48" fmla="*/ 4 w 226"/>
                <a:gd name="T49" fmla="*/ 0 h 87"/>
                <a:gd name="T50" fmla="*/ 5 w 226"/>
                <a:gd name="T51" fmla="*/ 0 h 87"/>
                <a:gd name="T52" fmla="*/ 5 w 226"/>
                <a:gd name="T53" fmla="*/ 0 h 87"/>
                <a:gd name="T54" fmla="*/ 5 w 226"/>
                <a:gd name="T55" fmla="*/ 0 h 87"/>
                <a:gd name="T56" fmla="*/ 5 w 226"/>
                <a:gd name="T57" fmla="*/ 0 h 87"/>
                <a:gd name="T58" fmla="*/ 5 w 226"/>
                <a:gd name="T59" fmla="*/ 0 h 87"/>
                <a:gd name="T60" fmla="*/ 5 w 226"/>
                <a:gd name="T61" fmla="*/ 0 h 87"/>
                <a:gd name="T62" fmla="*/ 5 w 226"/>
                <a:gd name="T63" fmla="*/ 0 h 87"/>
                <a:gd name="T64" fmla="*/ 6 w 226"/>
                <a:gd name="T65" fmla="*/ 0 h 87"/>
                <a:gd name="T66" fmla="*/ 6 w 226"/>
                <a:gd name="T67" fmla="*/ 0 h 87"/>
                <a:gd name="T68" fmla="*/ 6 w 226"/>
                <a:gd name="T69" fmla="*/ 0 h 87"/>
                <a:gd name="T70" fmla="*/ 6 w 226"/>
                <a:gd name="T71" fmla="*/ 0 h 87"/>
                <a:gd name="T72" fmla="*/ 6 w 226"/>
                <a:gd name="T73" fmla="*/ 0 h 87"/>
                <a:gd name="T74" fmla="*/ 6 w 226"/>
                <a:gd name="T75" fmla="*/ 1 h 87"/>
                <a:gd name="T76" fmla="*/ 7 w 226"/>
                <a:gd name="T77" fmla="*/ 1 h 87"/>
                <a:gd name="T78" fmla="*/ 7 w 226"/>
                <a:gd name="T79" fmla="*/ 1 h 87"/>
                <a:gd name="T80" fmla="*/ 7 w 226"/>
                <a:gd name="T81" fmla="*/ 1 h 87"/>
                <a:gd name="T82" fmla="*/ 7 w 226"/>
                <a:gd name="T83" fmla="*/ 1 h 87"/>
                <a:gd name="T84" fmla="*/ 7 w 226"/>
                <a:gd name="T85" fmla="*/ 2 h 87"/>
                <a:gd name="T86" fmla="*/ 7 w 226"/>
                <a:gd name="T87" fmla="*/ 2 h 87"/>
                <a:gd name="T88" fmla="*/ 7 w 226"/>
                <a:gd name="T89" fmla="*/ 2 h 87"/>
                <a:gd name="T90" fmla="*/ 7 w 226"/>
                <a:gd name="T91" fmla="*/ 2 h 87"/>
                <a:gd name="T92" fmla="*/ 7 w 226"/>
                <a:gd name="T93" fmla="*/ 2 h 87"/>
                <a:gd name="T94" fmla="*/ 6 w 226"/>
                <a:gd name="T95" fmla="*/ 2 h 87"/>
                <a:gd name="T96" fmla="*/ 6 w 226"/>
                <a:gd name="T97" fmla="*/ 2 h 87"/>
                <a:gd name="T98" fmla="*/ 5 w 226"/>
                <a:gd name="T99" fmla="*/ 2 h 87"/>
                <a:gd name="T100" fmla="*/ 5 w 226"/>
                <a:gd name="T101" fmla="*/ 2 h 87"/>
                <a:gd name="T102" fmla="*/ 4 w 226"/>
                <a:gd name="T103" fmla="*/ 2 h 87"/>
                <a:gd name="T104" fmla="*/ 3 w 226"/>
                <a:gd name="T105" fmla="*/ 2 h 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6"/>
                <a:gd name="T160" fmla="*/ 0 h 87"/>
                <a:gd name="T161" fmla="*/ 226 w 226"/>
                <a:gd name="T162" fmla="*/ 87 h 8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6" h="87">
                  <a:moveTo>
                    <a:pt x="86" y="78"/>
                  </a:moveTo>
                  <a:lnTo>
                    <a:pt x="73" y="75"/>
                  </a:lnTo>
                  <a:lnTo>
                    <a:pt x="59" y="73"/>
                  </a:lnTo>
                  <a:lnTo>
                    <a:pt x="47" y="70"/>
                  </a:lnTo>
                  <a:lnTo>
                    <a:pt x="36" y="67"/>
                  </a:lnTo>
                  <a:lnTo>
                    <a:pt x="25" y="65"/>
                  </a:lnTo>
                  <a:lnTo>
                    <a:pt x="16" y="62"/>
                  </a:lnTo>
                  <a:lnTo>
                    <a:pt x="8" y="60"/>
                  </a:lnTo>
                  <a:lnTo>
                    <a:pt x="0" y="58"/>
                  </a:lnTo>
                  <a:lnTo>
                    <a:pt x="13" y="53"/>
                  </a:lnTo>
                  <a:lnTo>
                    <a:pt x="25" y="50"/>
                  </a:lnTo>
                  <a:lnTo>
                    <a:pt x="36" y="45"/>
                  </a:lnTo>
                  <a:lnTo>
                    <a:pt x="46" y="40"/>
                  </a:lnTo>
                  <a:lnTo>
                    <a:pt x="55" y="36"/>
                  </a:lnTo>
                  <a:lnTo>
                    <a:pt x="63" y="30"/>
                  </a:lnTo>
                  <a:lnTo>
                    <a:pt x="71" y="25"/>
                  </a:lnTo>
                  <a:lnTo>
                    <a:pt x="78" y="21"/>
                  </a:lnTo>
                  <a:lnTo>
                    <a:pt x="84" y="17"/>
                  </a:lnTo>
                  <a:lnTo>
                    <a:pt x="90" y="14"/>
                  </a:lnTo>
                  <a:lnTo>
                    <a:pt x="96" y="10"/>
                  </a:lnTo>
                  <a:lnTo>
                    <a:pt x="101" y="8"/>
                  </a:lnTo>
                  <a:lnTo>
                    <a:pt x="107" y="6"/>
                  </a:lnTo>
                  <a:lnTo>
                    <a:pt x="113" y="4"/>
                  </a:lnTo>
                  <a:lnTo>
                    <a:pt x="119" y="2"/>
                  </a:lnTo>
                  <a:lnTo>
                    <a:pt x="126" y="1"/>
                  </a:lnTo>
                  <a:lnTo>
                    <a:pt x="130" y="1"/>
                  </a:lnTo>
                  <a:lnTo>
                    <a:pt x="135" y="0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0"/>
                  </a:lnTo>
                  <a:lnTo>
                    <a:pt x="153" y="0"/>
                  </a:lnTo>
                  <a:lnTo>
                    <a:pt x="158" y="0"/>
                  </a:lnTo>
                  <a:lnTo>
                    <a:pt x="162" y="0"/>
                  </a:lnTo>
                  <a:lnTo>
                    <a:pt x="167" y="9"/>
                  </a:lnTo>
                  <a:lnTo>
                    <a:pt x="172" y="16"/>
                  </a:lnTo>
                  <a:lnTo>
                    <a:pt x="177" y="22"/>
                  </a:lnTo>
                  <a:lnTo>
                    <a:pt x="183" y="28"/>
                  </a:lnTo>
                  <a:lnTo>
                    <a:pt x="189" y="32"/>
                  </a:lnTo>
                  <a:lnTo>
                    <a:pt x="196" y="38"/>
                  </a:lnTo>
                  <a:lnTo>
                    <a:pt x="203" y="46"/>
                  </a:lnTo>
                  <a:lnTo>
                    <a:pt x="212" y="57"/>
                  </a:lnTo>
                  <a:lnTo>
                    <a:pt x="217" y="61"/>
                  </a:lnTo>
                  <a:lnTo>
                    <a:pt x="220" y="66"/>
                  </a:lnTo>
                  <a:lnTo>
                    <a:pt x="223" y="70"/>
                  </a:lnTo>
                  <a:lnTo>
                    <a:pt x="226" y="75"/>
                  </a:lnTo>
                  <a:lnTo>
                    <a:pt x="215" y="78"/>
                  </a:lnTo>
                  <a:lnTo>
                    <a:pt x="203" y="82"/>
                  </a:lnTo>
                  <a:lnTo>
                    <a:pt x="188" y="84"/>
                  </a:lnTo>
                  <a:lnTo>
                    <a:pt x="172" y="85"/>
                  </a:lnTo>
                  <a:lnTo>
                    <a:pt x="153" y="87"/>
                  </a:lnTo>
                  <a:lnTo>
                    <a:pt x="132" y="85"/>
                  </a:lnTo>
                  <a:lnTo>
                    <a:pt x="111" y="83"/>
                  </a:lnTo>
                  <a:lnTo>
                    <a:pt x="86" y="78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Freeform 96"/>
            <p:cNvSpPr>
              <a:spLocks/>
            </p:cNvSpPr>
            <p:nvPr/>
          </p:nvSpPr>
          <p:spPr bwMode="auto">
            <a:xfrm>
              <a:off x="1104" y="1837"/>
              <a:ext cx="132" cy="34"/>
            </a:xfrm>
            <a:custGeom>
              <a:avLst/>
              <a:gdLst>
                <a:gd name="T0" fmla="*/ 8 w 264"/>
                <a:gd name="T1" fmla="*/ 0 h 69"/>
                <a:gd name="T2" fmla="*/ 8 w 264"/>
                <a:gd name="T3" fmla="*/ 1 h 69"/>
                <a:gd name="T4" fmla="*/ 8 w 264"/>
                <a:gd name="T5" fmla="*/ 1 h 69"/>
                <a:gd name="T6" fmla="*/ 8 w 264"/>
                <a:gd name="T7" fmla="*/ 1 h 69"/>
                <a:gd name="T8" fmla="*/ 8 w 264"/>
                <a:gd name="T9" fmla="*/ 2 h 69"/>
                <a:gd name="T10" fmla="*/ 7 w 264"/>
                <a:gd name="T11" fmla="*/ 2 h 69"/>
                <a:gd name="T12" fmla="*/ 6 w 264"/>
                <a:gd name="T13" fmla="*/ 2 h 69"/>
                <a:gd name="T14" fmla="*/ 5 w 264"/>
                <a:gd name="T15" fmla="*/ 2 h 69"/>
                <a:gd name="T16" fmla="*/ 5 w 264"/>
                <a:gd name="T17" fmla="*/ 2 h 69"/>
                <a:gd name="T18" fmla="*/ 4 w 264"/>
                <a:gd name="T19" fmla="*/ 2 h 69"/>
                <a:gd name="T20" fmla="*/ 3 w 264"/>
                <a:gd name="T21" fmla="*/ 2 h 69"/>
                <a:gd name="T22" fmla="*/ 2 w 264"/>
                <a:gd name="T23" fmla="*/ 2 h 69"/>
                <a:gd name="T24" fmla="*/ 2 w 264"/>
                <a:gd name="T25" fmla="*/ 2 h 69"/>
                <a:gd name="T26" fmla="*/ 2 w 264"/>
                <a:gd name="T27" fmla="*/ 1 h 69"/>
                <a:gd name="T28" fmla="*/ 2 w 264"/>
                <a:gd name="T29" fmla="*/ 1 h 69"/>
                <a:gd name="T30" fmla="*/ 1 w 264"/>
                <a:gd name="T31" fmla="*/ 1 h 69"/>
                <a:gd name="T32" fmla="*/ 1 w 264"/>
                <a:gd name="T33" fmla="*/ 1 h 69"/>
                <a:gd name="T34" fmla="*/ 1 w 264"/>
                <a:gd name="T35" fmla="*/ 1 h 69"/>
                <a:gd name="T36" fmla="*/ 1 w 264"/>
                <a:gd name="T37" fmla="*/ 1 h 69"/>
                <a:gd name="T38" fmla="*/ 1 w 264"/>
                <a:gd name="T39" fmla="*/ 1 h 69"/>
                <a:gd name="T40" fmla="*/ 1 w 264"/>
                <a:gd name="T41" fmla="*/ 0 h 69"/>
                <a:gd name="T42" fmla="*/ 1 w 264"/>
                <a:gd name="T43" fmla="*/ 0 h 69"/>
                <a:gd name="T44" fmla="*/ 1 w 264"/>
                <a:gd name="T45" fmla="*/ 0 h 69"/>
                <a:gd name="T46" fmla="*/ 1 w 264"/>
                <a:gd name="T47" fmla="*/ 0 h 69"/>
                <a:gd name="T48" fmla="*/ 0 w 264"/>
                <a:gd name="T49" fmla="*/ 0 h 69"/>
                <a:gd name="T50" fmla="*/ 1 w 264"/>
                <a:gd name="T51" fmla="*/ 0 h 69"/>
                <a:gd name="T52" fmla="*/ 1 w 264"/>
                <a:gd name="T53" fmla="*/ 0 h 69"/>
                <a:gd name="T54" fmla="*/ 1 w 264"/>
                <a:gd name="T55" fmla="*/ 0 h 69"/>
                <a:gd name="T56" fmla="*/ 1 w 264"/>
                <a:gd name="T57" fmla="*/ 0 h 69"/>
                <a:gd name="T58" fmla="*/ 1 w 264"/>
                <a:gd name="T59" fmla="*/ 0 h 69"/>
                <a:gd name="T60" fmla="*/ 2 w 264"/>
                <a:gd name="T61" fmla="*/ 1 h 69"/>
                <a:gd name="T62" fmla="*/ 2 w 264"/>
                <a:gd name="T63" fmla="*/ 1 h 69"/>
                <a:gd name="T64" fmla="*/ 2 w 264"/>
                <a:gd name="T65" fmla="*/ 1 h 69"/>
                <a:gd name="T66" fmla="*/ 2 w 264"/>
                <a:gd name="T67" fmla="*/ 1 h 69"/>
                <a:gd name="T68" fmla="*/ 3 w 264"/>
                <a:gd name="T69" fmla="*/ 1 h 69"/>
                <a:gd name="T70" fmla="*/ 3 w 264"/>
                <a:gd name="T71" fmla="*/ 1 h 69"/>
                <a:gd name="T72" fmla="*/ 3 w 264"/>
                <a:gd name="T73" fmla="*/ 1 h 69"/>
                <a:gd name="T74" fmla="*/ 4 w 264"/>
                <a:gd name="T75" fmla="*/ 1 h 69"/>
                <a:gd name="T76" fmla="*/ 4 w 264"/>
                <a:gd name="T77" fmla="*/ 1 h 69"/>
                <a:gd name="T78" fmla="*/ 5 w 264"/>
                <a:gd name="T79" fmla="*/ 1 h 69"/>
                <a:gd name="T80" fmla="*/ 5 w 264"/>
                <a:gd name="T81" fmla="*/ 1 h 69"/>
                <a:gd name="T82" fmla="*/ 5 w 264"/>
                <a:gd name="T83" fmla="*/ 1 h 69"/>
                <a:gd name="T84" fmla="*/ 6 w 264"/>
                <a:gd name="T85" fmla="*/ 1 h 69"/>
                <a:gd name="T86" fmla="*/ 6 w 264"/>
                <a:gd name="T87" fmla="*/ 1 h 69"/>
                <a:gd name="T88" fmla="*/ 7 w 264"/>
                <a:gd name="T89" fmla="*/ 0 h 69"/>
                <a:gd name="T90" fmla="*/ 7 w 264"/>
                <a:gd name="T91" fmla="*/ 0 h 69"/>
                <a:gd name="T92" fmla="*/ 7 w 264"/>
                <a:gd name="T93" fmla="*/ 0 h 69"/>
                <a:gd name="T94" fmla="*/ 8 w 264"/>
                <a:gd name="T95" fmla="*/ 0 h 69"/>
                <a:gd name="T96" fmla="*/ 8 w 264"/>
                <a:gd name="T97" fmla="*/ 0 h 69"/>
                <a:gd name="T98" fmla="*/ 8 w 264"/>
                <a:gd name="T99" fmla="*/ 0 h 69"/>
                <a:gd name="T100" fmla="*/ 8 w 264"/>
                <a:gd name="T101" fmla="*/ 0 h 69"/>
                <a:gd name="T102" fmla="*/ 9 w 264"/>
                <a:gd name="T103" fmla="*/ 0 h 69"/>
                <a:gd name="T104" fmla="*/ 9 w 264"/>
                <a:gd name="T105" fmla="*/ 0 h 69"/>
                <a:gd name="T106" fmla="*/ 9 w 264"/>
                <a:gd name="T107" fmla="*/ 0 h 69"/>
                <a:gd name="T108" fmla="*/ 9 w 264"/>
                <a:gd name="T109" fmla="*/ 0 h 69"/>
                <a:gd name="T110" fmla="*/ 9 w 264"/>
                <a:gd name="T111" fmla="*/ 0 h 69"/>
                <a:gd name="T112" fmla="*/ 8 w 264"/>
                <a:gd name="T113" fmla="*/ 0 h 6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4"/>
                <a:gd name="T172" fmla="*/ 0 h 69"/>
                <a:gd name="T173" fmla="*/ 264 w 264"/>
                <a:gd name="T174" fmla="*/ 69 h 6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4" h="69">
                  <a:moveTo>
                    <a:pt x="254" y="19"/>
                  </a:moveTo>
                  <a:lnTo>
                    <a:pt x="246" y="34"/>
                  </a:lnTo>
                  <a:lnTo>
                    <a:pt x="240" y="46"/>
                  </a:lnTo>
                  <a:lnTo>
                    <a:pt x="235" y="59"/>
                  </a:lnTo>
                  <a:lnTo>
                    <a:pt x="233" y="68"/>
                  </a:lnTo>
                  <a:lnTo>
                    <a:pt x="212" y="69"/>
                  </a:lnTo>
                  <a:lnTo>
                    <a:pt x="188" y="69"/>
                  </a:lnTo>
                  <a:lnTo>
                    <a:pt x="164" y="69"/>
                  </a:lnTo>
                  <a:lnTo>
                    <a:pt x="139" y="69"/>
                  </a:lnTo>
                  <a:lnTo>
                    <a:pt x="113" y="69"/>
                  </a:lnTo>
                  <a:lnTo>
                    <a:pt x="90" y="68"/>
                  </a:lnTo>
                  <a:lnTo>
                    <a:pt x="70" y="66"/>
                  </a:lnTo>
                  <a:lnTo>
                    <a:pt x="53" y="64"/>
                  </a:lnTo>
                  <a:lnTo>
                    <a:pt x="48" y="62"/>
                  </a:lnTo>
                  <a:lnTo>
                    <a:pt x="42" y="60"/>
                  </a:lnTo>
                  <a:lnTo>
                    <a:pt x="37" y="58"/>
                  </a:lnTo>
                  <a:lnTo>
                    <a:pt x="33" y="54"/>
                  </a:lnTo>
                  <a:lnTo>
                    <a:pt x="29" y="50"/>
                  </a:lnTo>
                  <a:lnTo>
                    <a:pt x="25" y="45"/>
                  </a:lnTo>
                  <a:lnTo>
                    <a:pt x="20" y="39"/>
                  </a:lnTo>
                  <a:lnTo>
                    <a:pt x="14" y="31"/>
                  </a:lnTo>
                  <a:lnTo>
                    <a:pt x="11" y="27"/>
                  </a:lnTo>
                  <a:lnTo>
                    <a:pt x="7" y="22"/>
                  </a:lnTo>
                  <a:lnTo>
                    <a:pt x="4" y="19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2" y="20"/>
                  </a:lnTo>
                  <a:lnTo>
                    <a:pt x="29" y="22"/>
                  </a:lnTo>
                  <a:lnTo>
                    <a:pt x="34" y="23"/>
                  </a:lnTo>
                  <a:lnTo>
                    <a:pt x="37" y="29"/>
                  </a:lnTo>
                  <a:lnTo>
                    <a:pt x="42" y="34"/>
                  </a:lnTo>
                  <a:lnTo>
                    <a:pt x="48" y="38"/>
                  </a:lnTo>
                  <a:lnTo>
                    <a:pt x="55" y="43"/>
                  </a:lnTo>
                  <a:lnTo>
                    <a:pt x="63" y="46"/>
                  </a:lnTo>
                  <a:lnTo>
                    <a:pt x="72" y="50"/>
                  </a:lnTo>
                  <a:lnTo>
                    <a:pt x="81" y="53"/>
                  </a:lnTo>
                  <a:lnTo>
                    <a:pt x="93" y="55"/>
                  </a:lnTo>
                  <a:lnTo>
                    <a:pt x="106" y="58"/>
                  </a:lnTo>
                  <a:lnTo>
                    <a:pt x="119" y="58"/>
                  </a:lnTo>
                  <a:lnTo>
                    <a:pt x="133" y="55"/>
                  </a:lnTo>
                  <a:lnTo>
                    <a:pt x="147" y="52"/>
                  </a:lnTo>
                  <a:lnTo>
                    <a:pt x="160" y="46"/>
                  </a:lnTo>
                  <a:lnTo>
                    <a:pt x="175" y="40"/>
                  </a:lnTo>
                  <a:lnTo>
                    <a:pt x="190" y="34"/>
                  </a:lnTo>
                  <a:lnTo>
                    <a:pt x="208" y="26"/>
                  </a:lnTo>
                  <a:lnTo>
                    <a:pt x="218" y="21"/>
                  </a:lnTo>
                  <a:lnTo>
                    <a:pt x="227" y="16"/>
                  </a:lnTo>
                  <a:lnTo>
                    <a:pt x="235" y="13"/>
                  </a:lnTo>
                  <a:lnTo>
                    <a:pt x="243" y="9"/>
                  </a:lnTo>
                  <a:lnTo>
                    <a:pt x="250" y="7"/>
                  </a:lnTo>
                  <a:lnTo>
                    <a:pt x="256" y="5"/>
                  </a:lnTo>
                  <a:lnTo>
                    <a:pt x="261" y="2"/>
                  </a:lnTo>
                  <a:lnTo>
                    <a:pt x="264" y="0"/>
                  </a:lnTo>
                  <a:lnTo>
                    <a:pt x="262" y="5"/>
                  </a:lnTo>
                  <a:lnTo>
                    <a:pt x="260" y="9"/>
                  </a:lnTo>
                  <a:lnTo>
                    <a:pt x="257" y="14"/>
                  </a:lnTo>
                  <a:lnTo>
                    <a:pt x="254" y="19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Freeform 97"/>
            <p:cNvSpPr>
              <a:spLocks/>
            </p:cNvSpPr>
            <p:nvPr/>
          </p:nvSpPr>
          <p:spPr bwMode="auto">
            <a:xfrm>
              <a:off x="1203" y="1705"/>
              <a:ext cx="94" cy="104"/>
            </a:xfrm>
            <a:custGeom>
              <a:avLst/>
              <a:gdLst>
                <a:gd name="T0" fmla="*/ 6 w 188"/>
                <a:gd name="T1" fmla="*/ 2 h 209"/>
                <a:gd name="T2" fmla="*/ 6 w 188"/>
                <a:gd name="T3" fmla="*/ 3 h 209"/>
                <a:gd name="T4" fmla="*/ 6 w 188"/>
                <a:gd name="T5" fmla="*/ 3 h 209"/>
                <a:gd name="T6" fmla="*/ 5 w 188"/>
                <a:gd name="T7" fmla="*/ 3 h 209"/>
                <a:gd name="T8" fmla="*/ 4 w 188"/>
                <a:gd name="T9" fmla="*/ 4 h 209"/>
                <a:gd name="T10" fmla="*/ 3 w 188"/>
                <a:gd name="T11" fmla="*/ 5 h 209"/>
                <a:gd name="T12" fmla="*/ 3 w 188"/>
                <a:gd name="T13" fmla="*/ 5 h 209"/>
                <a:gd name="T14" fmla="*/ 2 w 188"/>
                <a:gd name="T15" fmla="*/ 6 h 209"/>
                <a:gd name="T16" fmla="*/ 1 w 188"/>
                <a:gd name="T17" fmla="*/ 6 h 209"/>
                <a:gd name="T18" fmla="*/ 1 w 188"/>
                <a:gd name="T19" fmla="*/ 6 h 209"/>
                <a:gd name="T20" fmla="*/ 1 w 188"/>
                <a:gd name="T21" fmla="*/ 6 h 209"/>
                <a:gd name="T22" fmla="*/ 1 w 188"/>
                <a:gd name="T23" fmla="*/ 6 h 209"/>
                <a:gd name="T24" fmla="*/ 1 w 188"/>
                <a:gd name="T25" fmla="*/ 6 h 209"/>
                <a:gd name="T26" fmla="*/ 1 w 188"/>
                <a:gd name="T27" fmla="*/ 6 h 209"/>
                <a:gd name="T28" fmla="*/ 1 w 188"/>
                <a:gd name="T29" fmla="*/ 6 h 209"/>
                <a:gd name="T30" fmla="*/ 1 w 188"/>
                <a:gd name="T31" fmla="*/ 6 h 209"/>
                <a:gd name="T32" fmla="*/ 1 w 188"/>
                <a:gd name="T33" fmla="*/ 6 h 209"/>
                <a:gd name="T34" fmla="*/ 1 w 188"/>
                <a:gd name="T35" fmla="*/ 6 h 209"/>
                <a:gd name="T36" fmla="*/ 1 w 188"/>
                <a:gd name="T37" fmla="*/ 5 h 209"/>
                <a:gd name="T38" fmla="*/ 1 w 188"/>
                <a:gd name="T39" fmla="*/ 5 h 209"/>
                <a:gd name="T40" fmla="*/ 0 w 188"/>
                <a:gd name="T41" fmla="*/ 4 h 209"/>
                <a:gd name="T42" fmla="*/ 1 w 188"/>
                <a:gd name="T43" fmla="*/ 4 h 209"/>
                <a:gd name="T44" fmla="*/ 1 w 188"/>
                <a:gd name="T45" fmla="*/ 3 h 209"/>
                <a:gd name="T46" fmla="*/ 2 w 188"/>
                <a:gd name="T47" fmla="*/ 3 h 209"/>
                <a:gd name="T48" fmla="*/ 2 w 188"/>
                <a:gd name="T49" fmla="*/ 2 h 209"/>
                <a:gd name="T50" fmla="*/ 3 w 188"/>
                <a:gd name="T51" fmla="*/ 2 h 209"/>
                <a:gd name="T52" fmla="*/ 3 w 188"/>
                <a:gd name="T53" fmla="*/ 2 h 209"/>
                <a:gd name="T54" fmla="*/ 3 w 188"/>
                <a:gd name="T55" fmla="*/ 1 h 209"/>
                <a:gd name="T56" fmla="*/ 4 w 188"/>
                <a:gd name="T57" fmla="*/ 1 h 209"/>
                <a:gd name="T58" fmla="*/ 4 w 188"/>
                <a:gd name="T59" fmla="*/ 1 h 209"/>
                <a:gd name="T60" fmla="*/ 4 w 188"/>
                <a:gd name="T61" fmla="*/ 1 h 209"/>
                <a:gd name="T62" fmla="*/ 5 w 188"/>
                <a:gd name="T63" fmla="*/ 0 h 209"/>
                <a:gd name="T64" fmla="*/ 5 w 188"/>
                <a:gd name="T65" fmla="*/ 0 h 209"/>
                <a:gd name="T66" fmla="*/ 5 w 188"/>
                <a:gd name="T67" fmla="*/ 0 h 209"/>
                <a:gd name="T68" fmla="*/ 5 w 188"/>
                <a:gd name="T69" fmla="*/ 0 h 209"/>
                <a:gd name="T70" fmla="*/ 5 w 188"/>
                <a:gd name="T71" fmla="*/ 0 h 209"/>
                <a:gd name="T72" fmla="*/ 6 w 188"/>
                <a:gd name="T73" fmla="*/ 0 h 209"/>
                <a:gd name="T74" fmla="*/ 6 w 188"/>
                <a:gd name="T75" fmla="*/ 0 h 209"/>
                <a:gd name="T76" fmla="*/ 6 w 188"/>
                <a:gd name="T77" fmla="*/ 0 h 209"/>
                <a:gd name="T78" fmla="*/ 6 w 188"/>
                <a:gd name="T79" fmla="*/ 0 h 209"/>
                <a:gd name="T80" fmla="*/ 6 w 188"/>
                <a:gd name="T81" fmla="*/ 1 h 209"/>
                <a:gd name="T82" fmla="*/ 6 w 188"/>
                <a:gd name="T83" fmla="*/ 1 h 209"/>
                <a:gd name="T84" fmla="*/ 6 w 188"/>
                <a:gd name="T85" fmla="*/ 1 h 209"/>
                <a:gd name="T86" fmla="*/ 6 w 188"/>
                <a:gd name="T87" fmla="*/ 1 h 209"/>
                <a:gd name="T88" fmla="*/ 6 w 188"/>
                <a:gd name="T89" fmla="*/ 1 h 209"/>
                <a:gd name="T90" fmla="*/ 6 w 188"/>
                <a:gd name="T91" fmla="*/ 2 h 209"/>
                <a:gd name="T92" fmla="*/ 6 w 188"/>
                <a:gd name="T93" fmla="*/ 2 h 209"/>
                <a:gd name="T94" fmla="*/ 6 w 188"/>
                <a:gd name="T95" fmla="*/ 2 h 209"/>
                <a:gd name="T96" fmla="*/ 6 w 188"/>
                <a:gd name="T97" fmla="*/ 2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8"/>
                <a:gd name="T148" fmla="*/ 0 h 209"/>
                <a:gd name="T149" fmla="*/ 188 w 188"/>
                <a:gd name="T150" fmla="*/ 209 h 2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8" h="209">
                  <a:moveTo>
                    <a:pt x="183" y="90"/>
                  </a:moveTo>
                  <a:lnTo>
                    <a:pt x="175" y="98"/>
                  </a:lnTo>
                  <a:lnTo>
                    <a:pt x="162" y="111"/>
                  </a:lnTo>
                  <a:lnTo>
                    <a:pt x="144" y="126"/>
                  </a:lnTo>
                  <a:lnTo>
                    <a:pt x="122" y="143"/>
                  </a:lnTo>
                  <a:lnTo>
                    <a:pt x="99" y="160"/>
                  </a:lnTo>
                  <a:lnTo>
                    <a:pt x="75" y="178"/>
                  </a:lnTo>
                  <a:lnTo>
                    <a:pt x="50" y="193"/>
                  </a:lnTo>
                  <a:lnTo>
                    <a:pt x="26" y="204"/>
                  </a:lnTo>
                  <a:lnTo>
                    <a:pt x="23" y="205"/>
                  </a:lnTo>
                  <a:lnTo>
                    <a:pt x="21" y="207"/>
                  </a:lnTo>
                  <a:lnTo>
                    <a:pt x="18" y="208"/>
                  </a:lnTo>
                  <a:lnTo>
                    <a:pt x="15" y="209"/>
                  </a:lnTo>
                  <a:lnTo>
                    <a:pt x="16" y="208"/>
                  </a:lnTo>
                  <a:lnTo>
                    <a:pt x="16" y="207"/>
                  </a:lnTo>
                  <a:lnTo>
                    <a:pt x="16" y="205"/>
                  </a:lnTo>
                  <a:lnTo>
                    <a:pt x="18" y="193"/>
                  </a:lnTo>
                  <a:lnTo>
                    <a:pt x="15" y="179"/>
                  </a:lnTo>
                  <a:lnTo>
                    <a:pt x="10" y="163"/>
                  </a:lnTo>
                  <a:lnTo>
                    <a:pt x="0" y="147"/>
                  </a:lnTo>
                  <a:lnTo>
                    <a:pt x="14" y="134"/>
                  </a:lnTo>
                  <a:lnTo>
                    <a:pt x="28" y="119"/>
                  </a:lnTo>
                  <a:lnTo>
                    <a:pt x="43" y="105"/>
                  </a:lnTo>
                  <a:lnTo>
                    <a:pt x="58" y="90"/>
                  </a:lnTo>
                  <a:lnTo>
                    <a:pt x="73" y="76"/>
                  </a:lnTo>
                  <a:lnTo>
                    <a:pt x="87" y="65"/>
                  </a:lnTo>
                  <a:lnTo>
                    <a:pt x="99" y="54"/>
                  </a:lnTo>
                  <a:lnTo>
                    <a:pt x="110" y="46"/>
                  </a:lnTo>
                  <a:lnTo>
                    <a:pt x="118" y="41"/>
                  </a:lnTo>
                  <a:lnTo>
                    <a:pt x="126" y="35"/>
                  </a:lnTo>
                  <a:lnTo>
                    <a:pt x="133" y="29"/>
                  </a:lnTo>
                  <a:lnTo>
                    <a:pt x="140" y="23"/>
                  </a:lnTo>
                  <a:lnTo>
                    <a:pt x="145" y="18"/>
                  </a:lnTo>
                  <a:lnTo>
                    <a:pt x="151" y="12"/>
                  </a:lnTo>
                  <a:lnTo>
                    <a:pt x="157" y="6"/>
                  </a:lnTo>
                  <a:lnTo>
                    <a:pt x="162" y="0"/>
                  </a:lnTo>
                  <a:lnTo>
                    <a:pt x="170" y="12"/>
                  </a:lnTo>
                  <a:lnTo>
                    <a:pt x="177" y="20"/>
                  </a:lnTo>
                  <a:lnTo>
                    <a:pt x="182" y="27"/>
                  </a:lnTo>
                  <a:lnTo>
                    <a:pt x="185" y="33"/>
                  </a:lnTo>
                  <a:lnTo>
                    <a:pt x="185" y="38"/>
                  </a:lnTo>
                  <a:lnTo>
                    <a:pt x="186" y="44"/>
                  </a:lnTo>
                  <a:lnTo>
                    <a:pt x="187" y="50"/>
                  </a:lnTo>
                  <a:lnTo>
                    <a:pt x="188" y="56"/>
                  </a:lnTo>
                  <a:lnTo>
                    <a:pt x="188" y="64"/>
                  </a:lnTo>
                  <a:lnTo>
                    <a:pt x="187" y="74"/>
                  </a:lnTo>
                  <a:lnTo>
                    <a:pt x="185" y="84"/>
                  </a:lnTo>
                  <a:lnTo>
                    <a:pt x="183" y="90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Freeform 98"/>
            <p:cNvSpPr>
              <a:spLocks/>
            </p:cNvSpPr>
            <p:nvPr/>
          </p:nvSpPr>
          <p:spPr bwMode="auto">
            <a:xfrm>
              <a:off x="800" y="1863"/>
              <a:ext cx="79" cy="47"/>
            </a:xfrm>
            <a:custGeom>
              <a:avLst/>
              <a:gdLst>
                <a:gd name="T0" fmla="*/ 4 w 159"/>
                <a:gd name="T1" fmla="*/ 2 h 96"/>
                <a:gd name="T2" fmla="*/ 4 w 159"/>
                <a:gd name="T3" fmla="*/ 2 h 96"/>
                <a:gd name="T4" fmla="*/ 4 w 159"/>
                <a:gd name="T5" fmla="*/ 2 h 96"/>
                <a:gd name="T6" fmla="*/ 4 w 159"/>
                <a:gd name="T7" fmla="*/ 2 h 96"/>
                <a:gd name="T8" fmla="*/ 4 w 159"/>
                <a:gd name="T9" fmla="*/ 1 h 96"/>
                <a:gd name="T10" fmla="*/ 4 w 159"/>
                <a:gd name="T11" fmla="*/ 1 h 96"/>
                <a:gd name="T12" fmla="*/ 3 w 159"/>
                <a:gd name="T13" fmla="*/ 1 h 96"/>
                <a:gd name="T14" fmla="*/ 2 w 159"/>
                <a:gd name="T15" fmla="*/ 1 h 96"/>
                <a:gd name="T16" fmla="*/ 1 w 159"/>
                <a:gd name="T17" fmla="*/ 0 h 96"/>
                <a:gd name="T18" fmla="*/ 0 w 159"/>
                <a:gd name="T19" fmla="*/ 0 h 96"/>
                <a:gd name="T20" fmla="*/ 0 w 159"/>
                <a:gd name="T21" fmla="*/ 0 h 96"/>
                <a:gd name="T22" fmla="*/ 0 w 159"/>
                <a:gd name="T23" fmla="*/ 0 h 96"/>
                <a:gd name="T24" fmla="*/ 0 w 159"/>
                <a:gd name="T25" fmla="*/ 0 h 96"/>
                <a:gd name="T26" fmla="*/ 0 w 159"/>
                <a:gd name="T27" fmla="*/ 0 h 96"/>
                <a:gd name="T28" fmla="*/ 0 w 159"/>
                <a:gd name="T29" fmla="*/ 0 h 96"/>
                <a:gd name="T30" fmla="*/ 0 w 159"/>
                <a:gd name="T31" fmla="*/ 0 h 96"/>
                <a:gd name="T32" fmla="*/ 1 w 159"/>
                <a:gd name="T33" fmla="*/ 1 h 96"/>
                <a:gd name="T34" fmla="*/ 1 w 159"/>
                <a:gd name="T35" fmla="*/ 1 h 96"/>
                <a:gd name="T36" fmla="*/ 2 w 159"/>
                <a:gd name="T37" fmla="*/ 2 h 96"/>
                <a:gd name="T38" fmla="*/ 3 w 159"/>
                <a:gd name="T39" fmla="*/ 2 h 96"/>
                <a:gd name="T40" fmla="*/ 4 w 159"/>
                <a:gd name="T41" fmla="*/ 2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9"/>
                <a:gd name="T64" fmla="*/ 0 h 96"/>
                <a:gd name="T65" fmla="*/ 159 w 159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9" h="96">
                  <a:moveTo>
                    <a:pt x="151" y="96"/>
                  </a:moveTo>
                  <a:lnTo>
                    <a:pt x="153" y="86"/>
                  </a:lnTo>
                  <a:lnTo>
                    <a:pt x="156" y="77"/>
                  </a:lnTo>
                  <a:lnTo>
                    <a:pt x="157" y="68"/>
                  </a:lnTo>
                  <a:lnTo>
                    <a:pt x="159" y="60"/>
                  </a:lnTo>
                  <a:lnTo>
                    <a:pt x="131" y="53"/>
                  </a:lnTo>
                  <a:lnTo>
                    <a:pt x="103" y="44"/>
                  </a:lnTo>
                  <a:lnTo>
                    <a:pt x="76" y="35"/>
                  </a:lnTo>
                  <a:lnTo>
                    <a:pt x="52" y="24"/>
                  </a:lnTo>
                  <a:lnTo>
                    <a:pt x="31" y="15"/>
                  </a:lnTo>
                  <a:lnTo>
                    <a:pt x="15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3" y="2"/>
                  </a:lnTo>
                  <a:lnTo>
                    <a:pt x="9" y="10"/>
                  </a:lnTo>
                  <a:lnTo>
                    <a:pt x="20" y="22"/>
                  </a:lnTo>
                  <a:lnTo>
                    <a:pt x="36" y="36"/>
                  </a:lnTo>
                  <a:lnTo>
                    <a:pt x="58" y="52"/>
                  </a:lnTo>
                  <a:lnTo>
                    <a:pt x="83" y="68"/>
                  </a:lnTo>
                  <a:lnTo>
                    <a:pt x="114" y="83"/>
                  </a:lnTo>
                  <a:lnTo>
                    <a:pt x="151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Freeform 99"/>
            <p:cNvSpPr>
              <a:spLocks/>
            </p:cNvSpPr>
            <p:nvPr/>
          </p:nvSpPr>
          <p:spPr bwMode="auto">
            <a:xfrm>
              <a:off x="792" y="1907"/>
              <a:ext cx="75" cy="47"/>
            </a:xfrm>
            <a:custGeom>
              <a:avLst/>
              <a:gdLst>
                <a:gd name="T0" fmla="*/ 4 w 151"/>
                <a:gd name="T1" fmla="*/ 3 h 92"/>
                <a:gd name="T2" fmla="*/ 4 w 151"/>
                <a:gd name="T3" fmla="*/ 3 h 92"/>
                <a:gd name="T4" fmla="*/ 4 w 151"/>
                <a:gd name="T5" fmla="*/ 3 h 92"/>
                <a:gd name="T6" fmla="*/ 4 w 151"/>
                <a:gd name="T7" fmla="*/ 3 h 92"/>
                <a:gd name="T8" fmla="*/ 4 w 151"/>
                <a:gd name="T9" fmla="*/ 2 h 92"/>
                <a:gd name="T10" fmla="*/ 3 w 151"/>
                <a:gd name="T11" fmla="*/ 2 h 92"/>
                <a:gd name="T12" fmla="*/ 3 w 151"/>
                <a:gd name="T13" fmla="*/ 2 h 92"/>
                <a:gd name="T14" fmla="*/ 2 w 151"/>
                <a:gd name="T15" fmla="*/ 1 h 92"/>
                <a:gd name="T16" fmla="*/ 1 w 151"/>
                <a:gd name="T17" fmla="*/ 1 h 92"/>
                <a:gd name="T18" fmla="*/ 0 w 151"/>
                <a:gd name="T19" fmla="*/ 1 h 92"/>
                <a:gd name="T20" fmla="*/ 0 w 151"/>
                <a:gd name="T21" fmla="*/ 1 h 92"/>
                <a:gd name="T22" fmla="*/ 0 w 151"/>
                <a:gd name="T23" fmla="*/ 1 h 92"/>
                <a:gd name="T24" fmla="*/ 0 w 151"/>
                <a:gd name="T25" fmla="*/ 0 h 92"/>
                <a:gd name="T26" fmla="*/ 0 w 151"/>
                <a:gd name="T27" fmla="*/ 1 h 92"/>
                <a:gd name="T28" fmla="*/ 0 w 151"/>
                <a:gd name="T29" fmla="*/ 1 h 92"/>
                <a:gd name="T30" fmla="*/ 0 w 151"/>
                <a:gd name="T31" fmla="*/ 1 h 92"/>
                <a:gd name="T32" fmla="*/ 1 w 151"/>
                <a:gd name="T33" fmla="*/ 2 h 92"/>
                <a:gd name="T34" fmla="*/ 1 w 151"/>
                <a:gd name="T35" fmla="*/ 2 h 92"/>
                <a:gd name="T36" fmla="*/ 2 w 151"/>
                <a:gd name="T37" fmla="*/ 3 h 92"/>
                <a:gd name="T38" fmla="*/ 3 w 151"/>
                <a:gd name="T39" fmla="*/ 3 h 92"/>
                <a:gd name="T40" fmla="*/ 4 w 151"/>
                <a:gd name="T41" fmla="*/ 3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1"/>
                <a:gd name="T64" fmla="*/ 0 h 92"/>
                <a:gd name="T65" fmla="*/ 151 w 151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1" h="92">
                  <a:moveTo>
                    <a:pt x="139" y="92"/>
                  </a:moveTo>
                  <a:lnTo>
                    <a:pt x="143" y="84"/>
                  </a:lnTo>
                  <a:lnTo>
                    <a:pt x="145" y="75"/>
                  </a:lnTo>
                  <a:lnTo>
                    <a:pt x="149" y="67"/>
                  </a:lnTo>
                  <a:lnTo>
                    <a:pt x="151" y="59"/>
                  </a:lnTo>
                  <a:lnTo>
                    <a:pt x="124" y="52"/>
                  </a:lnTo>
                  <a:lnTo>
                    <a:pt x="97" y="43"/>
                  </a:lnTo>
                  <a:lnTo>
                    <a:pt x="71" y="32"/>
                  </a:lnTo>
                  <a:lnTo>
                    <a:pt x="48" y="23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8" y="10"/>
                  </a:lnTo>
                  <a:lnTo>
                    <a:pt x="19" y="21"/>
                  </a:lnTo>
                  <a:lnTo>
                    <a:pt x="33" y="33"/>
                  </a:lnTo>
                  <a:lnTo>
                    <a:pt x="53" y="48"/>
                  </a:lnTo>
                  <a:lnTo>
                    <a:pt x="77" y="64"/>
                  </a:lnTo>
                  <a:lnTo>
                    <a:pt x="106" y="79"/>
                  </a:lnTo>
                  <a:lnTo>
                    <a:pt x="139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8" name="Freeform 100"/>
            <p:cNvSpPr>
              <a:spLocks/>
            </p:cNvSpPr>
            <p:nvPr/>
          </p:nvSpPr>
          <p:spPr bwMode="auto">
            <a:xfrm>
              <a:off x="784" y="1952"/>
              <a:ext cx="67" cy="43"/>
            </a:xfrm>
            <a:custGeom>
              <a:avLst/>
              <a:gdLst>
                <a:gd name="T0" fmla="*/ 3 w 135"/>
                <a:gd name="T1" fmla="*/ 3 h 85"/>
                <a:gd name="T2" fmla="*/ 3 w 135"/>
                <a:gd name="T3" fmla="*/ 3 h 85"/>
                <a:gd name="T4" fmla="*/ 4 w 135"/>
                <a:gd name="T5" fmla="*/ 3 h 85"/>
                <a:gd name="T6" fmla="*/ 4 w 135"/>
                <a:gd name="T7" fmla="*/ 2 h 85"/>
                <a:gd name="T8" fmla="*/ 4 w 135"/>
                <a:gd name="T9" fmla="*/ 2 h 85"/>
                <a:gd name="T10" fmla="*/ 3 w 135"/>
                <a:gd name="T11" fmla="*/ 2 h 85"/>
                <a:gd name="T12" fmla="*/ 2 w 135"/>
                <a:gd name="T13" fmla="*/ 2 h 85"/>
                <a:gd name="T14" fmla="*/ 1 w 135"/>
                <a:gd name="T15" fmla="*/ 1 h 85"/>
                <a:gd name="T16" fmla="*/ 1 w 135"/>
                <a:gd name="T17" fmla="*/ 1 h 85"/>
                <a:gd name="T18" fmla="*/ 0 w 135"/>
                <a:gd name="T19" fmla="*/ 1 h 85"/>
                <a:gd name="T20" fmla="*/ 0 w 135"/>
                <a:gd name="T21" fmla="*/ 1 h 85"/>
                <a:gd name="T22" fmla="*/ 0 w 135"/>
                <a:gd name="T23" fmla="*/ 1 h 85"/>
                <a:gd name="T24" fmla="*/ 0 w 135"/>
                <a:gd name="T25" fmla="*/ 0 h 85"/>
                <a:gd name="T26" fmla="*/ 0 w 135"/>
                <a:gd name="T27" fmla="*/ 1 h 85"/>
                <a:gd name="T28" fmla="*/ 0 w 135"/>
                <a:gd name="T29" fmla="*/ 1 h 85"/>
                <a:gd name="T30" fmla="*/ 0 w 135"/>
                <a:gd name="T31" fmla="*/ 1 h 85"/>
                <a:gd name="T32" fmla="*/ 0 w 135"/>
                <a:gd name="T33" fmla="*/ 1 h 85"/>
                <a:gd name="T34" fmla="*/ 1 w 135"/>
                <a:gd name="T35" fmla="*/ 2 h 85"/>
                <a:gd name="T36" fmla="*/ 2 w 135"/>
                <a:gd name="T37" fmla="*/ 2 h 85"/>
                <a:gd name="T38" fmla="*/ 2 w 135"/>
                <a:gd name="T39" fmla="*/ 3 h 85"/>
                <a:gd name="T40" fmla="*/ 3 w 135"/>
                <a:gd name="T41" fmla="*/ 3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5"/>
                <a:gd name="T64" fmla="*/ 0 h 85"/>
                <a:gd name="T65" fmla="*/ 135 w 135"/>
                <a:gd name="T66" fmla="*/ 85 h 8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5" h="85">
                  <a:moveTo>
                    <a:pt x="120" y="85"/>
                  </a:moveTo>
                  <a:lnTo>
                    <a:pt x="123" y="77"/>
                  </a:lnTo>
                  <a:lnTo>
                    <a:pt x="128" y="69"/>
                  </a:lnTo>
                  <a:lnTo>
                    <a:pt x="131" y="62"/>
                  </a:lnTo>
                  <a:lnTo>
                    <a:pt x="135" y="54"/>
                  </a:lnTo>
                  <a:lnTo>
                    <a:pt x="110" y="46"/>
                  </a:lnTo>
                  <a:lnTo>
                    <a:pt x="85" y="38"/>
                  </a:lnTo>
                  <a:lnTo>
                    <a:pt x="62" y="29"/>
                  </a:lnTo>
                  <a:lnTo>
                    <a:pt x="42" y="19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4" y="1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8"/>
                  </a:lnTo>
                  <a:lnTo>
                    <a:pt x="16" y="18"/>
                  </a:lnTo>
                  <a:lnTo>
                    <a:pt x="29" y="30"/>
                  </a:lnTo>
                  <a:lnTo>
                    <a:pt x="45" y="44"/>
                  </a:lnTo>
                  <a:lnTo>
                    <a:pt x="66" y="57"/>
                  </a:lnTo>
                  <a:lnTo>
                    <a:pt x="91" y="71"/>
                  </a:lnTo>
                  <a:lnTo>
                    <a:pt x="120" y="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Freeform 101"/>
            <p:cNvSpPr>
              <a:spLocks/>
            </p:cNvSpPr>
            <p:nvPr/>
          </p:nvSpPr>
          <p:spPr bwMode="auto">
            <a:xfrm>
              <a:off x="776" y="1997"/>
              <a:ext cx="53" cy="36"/>
            </a:xfrm>
            <a:custGeom>
              <a:avLst/>
              <a:gdLst>
                <a:gd name="T0" fmla="*/ 3 w 106"/>
                <a:gd name="T1" fmla="*/ 3 h 71"/>
                <a:gd name="T2" fmla="*/ 3 w 106"/>
                <a:gd name="T3" fmla="*/ 2 h 71"/>
                <a:gd name="T4" fmla="*/ 4 w 106"/>
                <a:gd name="T5" fmla="*/ 2 h 71"/>
                <a:gd name="T6" fmla="*/ 4 w 106"/>
                <a:gd name="T7" fmla="*/ 2 h 71"/>
                <a:gd name="T8" fmla="*/ 4 w 106"/>
                <a:gd name="T9" fmla="*/ 2 h 71"/>
                <a:gd name="T10" fmla="*/ 3 w 106"/>
                <a:gd name="T11" fmla="*/ 2 h 71"/>
                <a:gd name="T12" fmla="*/ 3 w 106"/>
                <a:gd name="T13" fmla="*/ 1 h 71"/>
                <a:gd name="T14" fmla="*/ 2 w 106"/>
                <a:gd name="T15" fmla="*/ 1 h 71"/>
                <a:gd name="T16" fmla="*/ 1 w 106"/>
                <a:gd name="T17" fmla="*/ 1 h 71"/>
                <a:gd name="T18" fmla="*/ 1 w 106"/>
                <a:gd name="T19" fmla="*/ 1 h 71"/>
                <a:gd name="T20" fmla="*/ 1 w 106"/>
                <a:gd name="T21" fmla="*/ 1 h 71"/>
                <a:gd name="T22" fmla="*/ 1 w 106"/>
                <a:gd name="T23" fmla="*/ 1 h 71"/>
                <a:gd name="T24" fmla="*/ 0 w 106"/>
                <a:gd name="T25" fmla="*/ 0 h 71"/>
                <a:gd name="T26" fmla="*/ 1 w 106"/>
                <a:gd name="T27" fmla="*/ 1 h 71"/>
                <a:gd name="T28" fmla="*/ 1 w 106"/>
                <a:gd name="T29" fmla="*/ 1 h 71"/>
                <a:gd name="T30" fmla="*/ 1 w 106"/>
                <a:gd name="T31" fmla="*/ 1 h 71"/>
                <a:gd name="T32" fmla="*/ 1 w 106"/>
                <a:gd name="T33" fmla="*/ 1 h 71"/>
                <a:gd name="T34" fmla="*/ 2 w 106"/>
                <a:gd name="T35" fmla="*/ 2 h 71"/>
                <a:gd name="T36" fmla="*/ 2 w 106"/>
                <a:gd name="T37" fmla="*/ 2 h 71"/>
                <a:gd name="T38" fmla="*/ 3 w 106"/>
                <a:gd name="T39" fmla="*/ 2 h 71"/>
                <a:gd name="T40" fmla="*/ 3 w 106"/>
                <a:gd name="T41" fmla="*/ 3 h 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6"/>
                <a:gd name="T64" fmla="*/ 0 h 71"/>
                <a:gd name="T65" fmla="*/ 106 w 106"/>
                <a:gd name="T66" fmla="*/ 71 h 7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6" h="71">
                  <a:moveTo>
                    <a:pt x="91" y="71"/>
                  </a:moveTo>
                  <a:lnTo>
                    <a:pt x="94" y="64"/>
                  </a:lnTo>
                  <a:lnTo>
                    <a:pt x="99" y="57"/>
                  </a:lnTo>
                  <a:lnTo>
                    <a:pt x="102" y="51"/>
                  </a:lnTo>
                  <a:lnTo>
                    <a:pt x="106" y="45"/>
                  </a:lnTo>
                  <a:lnTo>
                    <a:pt x="85" y="38"/>
                  </a:lnTo>
                  <a:lnTo>
                    <a:pt x="66" y="30"/>
                  </a:lnTo>
                  <a:lnTo>
                    <a:pt x="47" y="23"/>
                  </a:lnTo>
                  <a:lnTo>
                    <a:pt x="32" y="15"/>
                  </a:lnTo>
                  <a:lnTo>
                    <a:pt x="18" y="9"/>
                  </a:lnTo>
                  <a:lnTo>
                    <a:pt x="8" y="4"/>
                  </a:lnTo>
                  <a:lnTo>
                    <a:pt x="2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6" y="7"/>
                  </a:lnTo>
                  <a:lnTo>
                    <a:pt x="13" y="13"/>
                  </a:lnTo>
                  <a:lnTo>
                    <a:pt x="22" y="23"/>
                  </a:lnTo>
                  <a:lnTo>
                    <a:pt x="35" y="34"/>
                  </a:lnTo>
                  <a:lnTo>
                    <a:pt x="51" y="46"/>
                  </a:lnTo>
                  <a:lnTo>
                    <a:pt x="69" y="58"/>
                  </a:lnTo>
                  <a:lnTo>
                    <a:pt x="91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Freeform 102"/>
            <p:cNvSpPr>
              <a:spLocks/>
            </p:cNvSpPr>
            <p:nvPr/>
          </p:nvSpPr>
          <p:spPr bwMode="auto">
            <a:xfrm>
              <a:off x="768" y="2042"/>
              <a:ext cx="40" cy="30"/>
            </a:xfrm>
            <a:custGeom>
              <a:avLst/>
              <a:gdLst>
                <a:gd name="T0" fmla="*/ 3 w 80"/>
                <a:gd name="T1" fmla="*/ 2 h 59"/>
                <a:gd name="T2" fmla="*/ 3 w 80"/>
                <a:gd name="T3" fmla="*/ 2 h 59"/>
                <a:gd name="T4" fmla="*/ 3 w 80"/>
                <a:gd name="T5" fmla="*/ 2 h 59"/>
                <a:gd name="T6" fmla="*/ 3 w 80"/>
                <a:gd name="T7" fmla="*/ 2 h 59"/>
                <a:gd name="T8" fmla="*/ 3 w 80"/>
                <a:gd name="T9" fmla="*/ 2 h 59"/>
                <a:gd name="T10" fmla="*/ 2 w 80"/>
                <a:gd name="T11" fmla="*/ 1 h 59"/>
                <a:gd name="T12" fmla="*/ 2 w 80"/>
                <a:gd name="T13" fmla="*/ 1 h 59"/>
                <a:gd name="T14" fmla="*/ 2 w 80"/>
                <a:gd name="T15" fmla="*/ 1 h 59"/>
                <a:gd name="T16" fmla="*/ 1 w 80"/>
                <a:gd name="T17" fmla="*/ 1 h 59"/>
                <a:gd name="T18" fmla="*/ 1 w 80"/>
                <a:gd name="T19" fmla="*/ 1 h 59"/>
                <a:gd name="T20" fmla="*/ 1 w 80"/>
                <a:gd name="T21" fmla="*/ 1 h 59"/>
                <a:gd name="T22" fmla="*/ 1 w 80"/>
                <a:gd name="T23" fmla="*/ 1 h 59"/>
                <a:gd name="T24" fmla="*/ 0 w 80"/>
                <a:gd name="T25" fmla="*/ 0 h 59"/>
                <a:gd name="T26" fmla="*/ 1 w 80"/>
                <a:gd name="T27" fmla="*/ 1 h 59"/>
                <a:gd name="T28" fmla="*/ 1 w 80"/>
                <a:gd name="T29" fmla="*/ 1 h 59"/>
                <a:gd name="T30" fmla="*/ 1 w 80"/>
                <a:gd name="T31" fmla="*/ 1 h 59"/>
                <a:gd name="T32" fmla="*/ 1 w 80"/>
                <a:gd name="T33" fmla="*/ 1 h 59"/>
                <a:gd name="T34" fmla="*/ 1 w 80"/>
                <a:gd name="T35" fmla="*/ 1 h 59"/>
                <a:gd name="T36" fmla="*/ 2 w 80"/>
                <a:gd name="T37" fmla="*/ 2 h 59"/>
                <a:gd name="T38" fmla="*/ 2 w 80"/>
                <a:gd name="T39" fmla="*/ 2 h 59"/>
                <a:gd name="T40" fmla="*/ 3 w 80"/>
                <a:gd name="T41" fmla="*/ 2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59"/>
                <a:gd name="T65" fmla="*/ 80 w 80"/>
                <a:gd name="T66" fmla="*/ 59 h 5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59">
                  <a:moveTo>
                    <a:pt x="69" y="59"/>
                  </a:moveTo>
                  <a:lnTo>
                    <a:pt x="71" y="54"/>
                  </a:lnTo>
                  <a:lnTo>
                    <a:pt x="75" y="47"/>
                  </a:lnTo>
                  <a:lnTo>
                    <a:pt x="78" y="41"/>
                  </a:lnTo>
                  <a:lnTo>
                    <a:pt x="80" y="35"/>
                  </a:lnTo>
                  <a:lnTo>
                    <a:pt x="64" y="28"/>
                  </a:lnTo>
                  <a:lnTo>
                    <a:pt x="49" y="23"/>
                  </a:lnTo>
                  <a:lnTo>
                    <a:pt x="36" y="17"/>
                  </a:lnTo>
                  <a:lnTo>
                    <a:pt x="23" y="11"/>
                  </a:lnTo>
                  <a:lnTo>
                    <a:pt x="14" y="6"/>
                  </a:lnTo>
                  <a:lnTo>
                    <a:pt x="6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4" y="4"/>
                  </a:lnTo>
                  <a:lnTo>
                    <a:pt x="9" y="11"/>
                  </a:lnTo>
                  <a:lnTo>
                    <a:pt x="17" y="18"/>
                  </a:lnTo>
                  <a:lnTo>
                    <a:pt x="26" y="27"/>
                  </a:lnTo>
                  <a:lnTo>
                    <a:pt x="38" y="38"/>
                  </a:lnTo>
                  <a:lnTo>
                    <a:pt x="53" y="48"/>
                  </a:lnTo>
                  <a:lnTo>
                    <a:pt x="6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Freeform 103"/>
            <p:cNvSpPr>
              <a:spLocks/>
            </p:cNvSpPr>
            <p:nvPr/>
          </p:nvSpPr>
          <p:spPr bwMode="auto">
            <a:xfrm>
              <a:off x="760" y="2087"/>
              <a:ext cx="31" cy="25"/>
            </a:xfrm>
            <a:custGeom>
              <a:avLst/>
              <a:gdLst>
                <a:gd name="T0" fmla="*/ 2 w 61"/>
                <a:gd name="T1" fmla="*/ 2 h 50"/>
                <a:gd name="T2" fmla="*/ 2 w 61"/>
                <a:gd name="T3" fmla="*/ 2 h 50"/>
                <a:gd name="T4" fmla="*/ 2 w 61"/>
                <a:gd name="T5" fmla="*/ 2 h 50"/>
                <a:gd name="T6" fmla="*/ 2 w 61"/>
                <a:gd name="T7" fmla="*/ 2 h 50"/>
                <a:gd name="T8" fmla="*/ 2 w 61"/>
                <a:gd name="T9" fmla="*/ 1 h 50"/>
                <a:gd name="T10" fmla="*/ 2 w 61"/>
                <a:gd name="T11" fmla="*/ 1 h 50"/>
                <a:gd name="T12" fmla="*/ 2 w 61"/>
                <a:gd name="T13" fmla="*/ 1 h 50"/>
                <a:gd name="T14" fmla="*/ 1 w 61"/>
                <a:gd name="T15" fmla="*/ 1 h 50"/>
                <a:gd name="T16" fmla="*/ 1 w 61"/>
                <a:gd name="T17" fmla="*/ 1 h 50"/>
                <a:gd name="T18" fmla="*/ 1 w 61"/>
                <a:gd name="T19" fmla="*/ 1 h 50"/>
                <a:gd name="T20" fmla="*/ 1 w 61"/>
                <a:gd name="T21" fmla="*/ 1 h 50"/>
                <a:gd name="T22" fmla="*/ 1 w 61"/>
                <a:gd name="T23" fmla="*/ 1 h 50"/>
                <a:gd name="T24" fmla="*/ 0 w 61"/>
                <a:gd name="T25" fmla="*/ 0 h 50"/>
                <a:gd name="T26" fmla="*/ 1 w 61"/>
                <a:gd name="T27" fmla="*/ 1 h 50"/>
                <a:gd name="T28" fmla="*/ 1 w 61"/>
                <a:gd name="T29" fmla="*/ 1 h 50"/>
                <a:gd name="T30" fmla="*/ 1 w 61"/>
                <a:gd name="T31" fmla="*/ 1 h 50"/>
                <a:gd name="T32" fmla="*/ 1 w 61"/>
                <a:gd name="T33" fmla="*/ 1 h 50"/>
                <a:gd name="T34" fmla="*/ 1 w 61"/>
                <a:gd name="T35" fmla="*/ 1 h 50"/>
                <a:gd name="T36" fmla="*/ 1 w 61"/>
                <a:gd name="T37" fmla="*/ 1 h 50"/>
                <a:gd name="T38" fmla="*/ 2 w 61"/>
                <a:gd name="T39" fmla="*/ 2 h 50"/>
                <a:gd name="T40" fmla="*/ 2 w 61"/>
                <a:gd name="T41" fmla="*/ 2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1"/>
                <a:gd name="T64" fmla="*/ 0 h 50"/>
                <a:gd name="T65" fmla="*/ 61 w 61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1" h="50">
                  <a:moveTo>
                    <a:pt x="53" y="50"/>
                  </a:moveTo>
                  <a:lnTo>
                    <a:pt x="55" y="44"/>
                  </a:lnTo>
                  <a:lnTo>
                    <a:pt x="56" y="40"/>
                  </a:lnTo>
                  <a:lnTo>
                    <a:pt x="59" y="34"/>
                  </a:lnTo>
                  <a:lnTo>
                    <a:pt x="61" y="29"/>
                  </a:lnTo>
                  <a:lnTo>
                    <a:pt x="48" y="23"/>
                  </a:lnTo>
                  <a:lnTo>
                    <a:pt x="37" y="19"/>
                  </a:lnTo>
                  <a:lnTo>
                    <a:pt x="26" y="13"/>
                  </a:lnTo>
                  <a:lnTo>
                    <a:pt x="17" y="10"/>
                  </a:lnTo>
                  <a:lnTo>
                    <a:pt x="10" y="5"/>
                  </a:lnTo>
                  <a:lnTo>
                    <a:pt x="5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2"/>
                  </a:lnTo>
                  <a:lnTo>
                    <a:pt x="3" y="5"/>
                  </a:lnTo>
                  <a:lnTo>
                    <a:pt x="7" y="10"/>
                  </a:lnTo>
                  <a:lnTo>
                    <a:pt x="13" y="15"/>
                  </a:lnTo>
                  <a:lnTo>
                    <a:pt x="19" y="23"/>
                  </a:lnTo>
                  <a:lnTo>
                    <a:pt x="29" y="31"/>
                  </a:lnTo>
                  <a:lnTo>
                    <a:pt x="40" y="41"/>
                  </a:lnTo>
                  <a:lnTo>
                    <a:pt x="5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76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85185E-6 C -0.01337 -0.04537 -0.02674 -0.09051 -0.03125 -0.13194 C -0.03577 -0.17338 -0.02847 -0.21713 -0.02708 -0.24861 " pathEditMode="relative" ptsTypes="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38778E-17 C -0.01233 -0.03889 -0.02465 -0.07755 -0.02917 -0.11667 C -0.03368 -0.15579 -0.0276 -0.21482 -0.02708 -0.23472 " pathEditMode="relative" ptsTypes="a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3282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GUI Toolkits and Interface Builders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4597465" cy="4855632"/>
          </a:xfrm>
          <a:noFill/>
        </p:spPr>
        <p:txBody>
          <a:bodyPr lIns="92075" tIns="46038" rIns="92075" bIns="46038">
            <a:normAutofit fontScale="92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Design tools for laying out common widgets</a:t>
            </a:r>
          </a:p>
          <a:p>
            <a:pPr lvl="1" eaLnBrk="1" hangingPunct="1">
              <a:buFontTx/>
              <a:buNone/>
            </a:pP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excellent for showing look and feel</a:t>
            </a:r>
          </a:p>
          <a:p>
            <a:pPr lvl="1" eaLnBrk="1" hangingPunct="1"/>
            <a:r>
              <a:rPr lang="en-US">
                <a:latin typeface="Verdana" charset="0"/>
              </a:rPr>
              <a:t>a broader horizontal prototype</a:t>
            </a:r>
          </a:p>
          <a:p>
            <a:pPr lvl="1" eaLnBrk="1" hangingPunct="1"/>
            <a:r>
              <a:rPr lang="en-US">
                <a:latin typeface="Verdana" charset="0"/>
              </a:rPr>
              <a:t>but constrained to widget library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vertical functionality added selectively</a:t>
            </a:r>
          </a:p>
          <a:p>
            <a:pPr lvl="1" eaLnBrk="1" hangingPunct="1"/>
            <a:r>
              <a:rPr lang="en-US">
                <a:latin typeface="Verdana" charset="0"/>
              </a:rPr>
              <a:t>through programming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221" y="3571242"/>
            <a:ext cx="3775300" cy="24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30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876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0320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Early research on prototyping tools</a:t>
            </a:r>
          </a:p>
          <a:p>
            <a:r>
              <a:rPr lang="en-US"/>
              <a:t>James Landay</a:t>
            </a:r>
          </a:p>
          <a:p>
            <a:pPr lvl="1"/>
            <a:r>
              <a:rPr lang="en-US">
                <a:hlinkClick r:id="rId2"/>
              </a:rPr>
              <a:t>http://www.youtube.com/watch?v=VLQcW6SpJ88</a:t>
            </a:r>
            <a:endParaRPr lang="en-US"/>
          </a:p>
          <a:p>
            <a:r>
              <a:rPr lang="en-US"/>
              <a:t>Scott Klemmer</a:t>
            </a:r>
          </a:p>
          <a:p>
            <a:pPr lvl="1"/>
            <a:r>
              <a:rPr lang="en-US">
                <a:hlinkClick r:id="rId3"/>
              </a:rPr>
              <a:t>http://www.youtube.com/watch?v=IbRFK0lHFpc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7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3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1" name="Object 21"/>
          <p:cNvGraphicFramePr>
            <a:graphicFrameLocks noGrp="1" noChangeAspect="1"/>
          </p:cNvGraphicFramePr>
          <p:nvPr>
            <p:ph sz="half" idx="2"/>
          </p:nvPr>
        </p:nvGraphicFramePr>
        <p:xfrm>
          <a:off x="1116013" y="2565400"/>
          <a:ext cx="6443662" cy="357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" name="Image" r:id="rId3" imgW="8304762" imgH="4609524" progId="Photoshop.Image.6">
                  <p:embed/>
                </p:oleObj>
              </mc:Choice>
              <mc:Fallback>
                <p:oleObj name="Image" r:id="rId3" imgW="8304762" imgH="4609524" progId="Photoshop.Image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565400"/>
                        <a:ext cx="6443662" cy="357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699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Wizard of Oz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557338"/>
            <a:ext cx="7704138" cy="4824412"/>
          </a:xfrm>
        </p:spPr>
        <p:txBody>
          <a:bodyPr/>
          <a:lstStyle/>
          <a:p>
            <a:pPr marL="0" indent="0" eaLnBrk="1" hangingPunct="1"/>
            <a:r>
              <a:rPr lang="en-US" sz="2000">
                <a:latin typeface="Verdana" charset="0"/>
              </a:rPr>
              <a:t>A method of testing a system that does not exist</a:t>
            </a:r>
          </a:p>
          <a:p>
            <a:pPr lvl="1" eaLnBrk="1" hangingPunct="1"/>
            <a:r>
              <a:rPr lang="en-US" sz="1600">
                <a:latin typeface="Verdana" charset="0"/>
              </a:rPr>
              <a:t>the listening typewriter, IBM 1984</a:t>
            </a:r>
          </a:p>
          <a:p>
            <a:pPr lvl="1" eaLnBrk="1" hangingPunct="1">
              <a:buFontTx/>
              <a:buNone/>
            </a:pPr>
            <a:endParaRPr lang="en-US" sz="1600">
              <a:latin typeface="Verdana" charset="0"/>
            </a:endParaRPr>
          </a:p>
        </p:txBody>
      </p:sp>
      <p:sp>
        <p:nvSpPr>
          <p:cNvPr id="35844" name="AutoShape 14"/>
          <p:cNvSpPr>
            <a:spLocks noChangeArrowheads="1"/>
          </p:cNvSpPr>
          <p:nvPr/>
        </p:nvSpPr>
        <p:spPr bwMode="auto">
          <a:xfrm>
            <a:off x="827088" y="2852738"/>
            <a:ext cx="1223962" cy="611187"/>
          </a:xfrm>
          <a:prstGeom prst="wedgeRoundRectCallout">
            <a:avLst>
              <a:gd name="adj1" fmla="val 7718"/>
              <a:gd name="adj2" fmla="val 82208"/>
              <a:gd name="adj3" fmla="val 16667"/>
            </a:avLst>
          </a:prstGeom>
          <a:solidFill>
            <a:srgbClr val="FFFFFF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 anchor="ctr"/>
          <a:lstStyle/>
          <a:p>
            <a:pPr algn="ctr"/>
            <a:r>
              <a:rPr lang="en-US" sz="1400"/>
              <a:t>Dear Henry</a:t>
            </a:r>
          </a:p>
        </p:txBody>
      </p:sp>
      <p:sp>
        <p:nvSpPr>
          <p:cNvPr id="35845" name="Text Box 23"/>
          <p:cNvSpPr txBox="1">
            <a:spLocks noChangeArrowheads="1"/>
          </p:cNvSpPr>
          <p:nvPr/>
        </p:nvSpPr>
        <p:spPr bwMode="auto">
          <a:xfrm>
            <a:off x="1003300" y="6115050"/>
            <a:ext cx="2520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000"/>
              <a:t>What the user sees</a:t>
            </a:r>
          </a:p>
        </p:txBody>
      </p:sp>
      <p:sp>
        <p:nvSpPr>
          <p:cNvPr id="35846" name="Text Box 25"/>
          <p:cNvSpPr txBox="1">
            <a:spLocks noChangeArrowheads="1"/>
          </p:cNvSpPr>
          <p:nvPr/>
        </p:nvSpPr>
        <p:spPr bwMode="auto">
          <a:xfrm>
            <a:off x="3959225" y="5265738"/>
            <a:ext cx="1223963" cy="8636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Speech</a:t>
            </a:r>
            <a:br>
              <a:rPr lang="en-US" sz="1600"/>
            </a:br>
            <a:r>
              <a:rPr lang="en-US" sz="1600"/>
              <a:t>Computer</a:t>
            </a:r>
          </a:p>
        </p:txBody>
      </p:sp>
      <p:sp>
        <p:nvSpPr>
          <p:cNvPr id="35847" name="Rectangle 26"/>
          <p:cNvSpPr>
            <a:spLocks noChangeArrowheads="1"/>
          </p:cNvSpPr>
          <p:nvPr/>
        </p:nvSpPr>
        <p:spPr bwMode="auto">
          <a:xfrm>
            <a:off x="0" y="6538913"/>
            <a:ext cx="42846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200" i="1">
                <a:solidFill>
                  <a:srgbClr val="A49E92"/>
                </a:solidFill>
                <a:latin typeface="Arial" charset="0"/>
              </a:rPr>
              <a:t>From Gould, Conti &amp; Hovanvecz, Comm ACM 26(4) 1983.</a:t>
            </a:r>
          </a:p>
        </p:txBody>
      </p:sp>
    </p:spTree>
    <p:extLst>
      <p:ext uri="{BB962C8B-B14F-4D97-AF65-F5344CB8AC3E}">
        <p14:creationId xmlns:p14="http://schemas.microsoft.com/office/powerpoint/2010/main" val="198814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5" name="Object 21"/>
          <p:cNvGraphicFramePr>
            <a:graphicFrameLocks noGrp="1" noChangeAspect="1"/>
          </p:cNvGraphicFramePr>
          <p:nvPr>
            <p:ph sz="half" idx="2"/>
          </p:nvPr>
        </p:nvGraphicFramePr>
        <p:xfrm>
          <a:off x="1116013" y="2519363"/>
          <a:ext cx="6443662" cy="364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" name="Image" r:id="rId4" imgW="8304762" imgH="4698413" progId="Photoshop.Image.6">
                  <p:embed/>
                </p:oleObj>
              </mc:Choice>
              <mc:Fallback>
                <p:oleObj name="Image" r:id="rId4" imgW="8304762" imgH="4698413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519363"/>
                        <a:ext cx="6443662" cy="364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699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Wizard of Oz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557338"/>
            <a:ext cx="7092950" cy="4824412"/>
          </a:xfrm>
        </p:spPr>
        <p:txBody>
          <a:bodyPr/>
          <a:lstStyle/>
          <a:p>
            <a:pPr marL="0" indent="0" eaLnBrk="1" hangingPunct="1"/>
            <a:r>
              <a:rPr lang="en-US" sz="2000">
                <a:latin typeface="Verdana" charset="0"/>
              </a:rPr>
              <a:t>A method of testing a system that does not exist</a:t>
            </a:r>
          </a:p>
          <a:p>
            <a:pPr lvl="1" eaLnBrk="1" hangingPunct="1"/>
            <a:r>
              <a:rPr lang="en-US" sz="1600">
                <a:latin typeface="Verdana" charset="0"/>
              </a:rPr>
              <a:t>the listening typewriter, IBM 1984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003300" y="6115050"/>
            <a:ext cx="2520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000"/>
              <a:t>What the user sees</a:t>
            </a:r>
          </a:p>
        </p:txBody>
      </p:sp>
      <p:sp>
        <p:nvSpPr>
          <p:cNvPr id="36869" name="Text Box 9"/>
          <p:cNvSpPr txBox="1">
            <a:spLocks noChangeArrowheads="1"/>
          </p:cNvSpPr>
          <p:nvPr/>
        </p:nvSpPr>
        <p:spPr bwMode="auto">
          <a:xfrm>
            <a:off x="5168900" y="6115050"/>
            <a:ext cx="1501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000"/>
              <a:t>The wizard</a:t>
            </a:r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3959225" y="5265738"/>
            <a:ext cx="1223963" cy="8636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Speech</a:t>
            </a:r>
            <a:br>
              <a:rPr lang="en-US" sz="1600"/>
            </a:br>
            <a:r>
              <a:rPr lang="en-US" sz="1600"/>
              <a:t>Computer</a:t>
            </a:r>
          </a:p>
        </p:txBody>
      </p:sp>
      <p:sp>
        <p:nvSpPr>
          <p:cNvPr id="36871" name="AutoShape 10"/>
          <p:cNvSpPr>
            <a:spLocks noChangeArrowheads="1"/>
          </p:cNvSpPr>
          <p:nvPr/>
        </p:nvSpPr>
        <p:spPr bwMode="auto">
          <a:xfrm>
            <a:off x="827088" y="2852738"/>
            <a:ext cx="1223962" cy="611187"/>
          </a:xfrm>
          <a:prstGeom prst="wedgeRoundRectCallout">
            <a:avLst>
              <a:gd name="adj1" fmla="val 7718"/>
              <a:gd name="adj2" fmla="val 82208"/>
              <a:gd name="adj3" fmla="val 16667"/>
            </a:avLst>
          </a:prstGeom>
          <a:solidFill>
            <a:srgbClr val="FFFFFF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 anchor="ctr"/>
          <a:lstStyle/>
          <a:p>
            <a:pPr algn="ctr"/>
            <a:r>
              <a:rPr lang="en-US" sz="1400"/>
              <a:t>Dear Henry</a:t>
            </a:r>
          </a:p>
        </p:txBody>
      </p:sp>
      <p:grpSp>
        <p:nvGrpSpPr>
          <p:cNvPr id="36872" name="Group 19"/>
          <p:cNvGrpSpPr>
            <a:grpSpLocks/>
          </p:cNvGrpSpPr>
          <p:nvPr/>
        </p:nvGrpSpPr>
        <p:grpSpPr bwMode="auto">
          <a:xfrm>
            <a:off x="6588125" y="2600325"/>
            <a:ext cx="1223963" cy="1409700"/>
            <a:chOff x="4059" y="1593"/>
            <a:chExt cx="771" cy="888"/>
          </a:xfrm>
        </p:grpSpPr>
        <p:sp>
          <p:nvSpPr>
            <p:cNvPr id="36874" name="AutoShape 11"/>
            <p:cNvSpPr>
              <a:spLocks noChangeArrowheads="1"/>
            </p:cNvSpPr>
            <p:nvPr/>
          </p:nvSpPr>
          <p:spPr bwMode="auto">
            <a:xfrm>
              <a:off x="4059" y="1593"/>
              <a:ext cx="771" cy="385"/>
            </a:xfrm>
            <a:prstGeom prst="cloudCallout">
              <a:avLst>
                <a:gd name="adj1" fmla="val -16019"/>
                <a:gd name="adj2" fmla="val 85324"/>
              </a:avLst>
            </a:prstGeom>
            <a:solidFill>
              <a:srgbClr val="FFFFFF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lIns="92075" tIns="46038" rIns="92075" bIns="46038" anchor="ctr"/>
            <a:lstStyle/>
            <a:p>
              <a:pPr algn="ctr"/>
              <a:r>
                <a:rPr lang="en-US" sz="1400"/>
                <a:t>Dear Henry</a:t>
              </a:r>
            </a:p>
          </p:txBody>
        </p:sp>
        <p:sp>
          <p:nvSpPr>
            <p:cNvPr id="36875" name="Freeform 13"/>
            <p:cNvSpPr>
              <a:spLocks/>
            </p:cNvSpPr>
            <p:nvPr/>
          </p:nvSpPr>
          <p:spPr bwMode="auto">
            <a:xfrm>
              <a:off x="4452" y="2310"/>
              <a:ext cx="24" cy="72"/>
            </a:xfrm>
            <a:custGeom>
              <a:avLst/>
              <a:gdLst>
                <a:gd name="T0" fmla="*/ 0 w 24"/>
                <a:gd name="T1" fmla="*/ 72 h 72"/>
                <a:gd name="T2" fmla="*/ 24 w 24"/>
                <a:gd name="T3" fmla="*/ 0 h 72"/>
                <a:gd name="T4" fmla="*/ 0 60000 65536"/>
                <a:gd name="T5" fmla="*/ 0 60000 65536"/>
                <a:gd name="T6" fmla="*/ 0 w 24"/>
                <a:gd name="T7" fmla="*/ 0 h 72"/>
                <a:gd name="T8" fmla="*/ 24 w 24"/>
                <a:gd name="T9" fmla="*/ 72 h 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" h="72">
                  <a:moveTo>
                    <a:pt x="0" y="72"/>
                  </a:moveTo>
                  <a:cubicBezTo>
                    <a:pt x="4" y="41"/>
                    <a:pt x="2" y="22"/>
                    <a:pt x="24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6876" name="Freeform 14"/>
            <p:cNvSpPr>
              <a:spLocks/>
            </p:cNvSpPr>
            <p:nvPr/>
          </p:nvSpPr>
          <p:spPr bwMode="auto">
            <a:xfrm>
              <a:off x="4488" y="2340"/>
              <a:ext cx="45" cy="72"/>
            </a:xfrm>
            <a:custGeom>
              <a:avLst/>
              <a:gdLst>
                <a:gd name="T0" fmla="*/ 0 w 45"/>
                <a:gd name="T1" fmla="*/ 72 h 72"/>
                <a:gd name="T2" fmla="*/ 42 w 45"/>
                <a:gd name="T3" fmla="*/ 0 h 72"/>
                <a:gd name="T4" fmla="*/ 0 60000 65536"/>
                <a:gd name="T5" fmla="*/ 0 60000 65536"/>
                <a:gd name="T6" fmla="*/ 0 w 45"/>
                <a:gd name="T7" fmla="*/ 0 h 72"/>
                <a:gd name="T8" fmla="*/ 45 w 45"/>
                <a:gd name="T9" fmla="*/ 72 h 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" h="72">
                  <a:moveTo>
                    <a:pt x="0" y="72"/>
                  </a:moveTo>
                  <a:cubicBezTo>
                    <a:pt x="45" y="57"/>
                    <a:pt x="17" y="25"/>
                    <a:pt x="42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6877" name="Freeform 15"/>
            <p:cNvSpPr>
              <a:spLocks/>
            </p:cNvSpPr>
            <p:nvPr/>
          </p:nvSpPr>
          <p:spPr bwMode="auto">
            <a:xfrm>
              <a:off x="4377" y="2273"/>
              <a:ext cx="52" cy="91"/>
            </a:xfrm>
            <a:custGeom>
              <a:avLst/>
              <a:gdLst>
                <a:gd name="T0" fmla="*/ 0 w 52"/>
                <a:gd name="T1" fmla="*/ 91 h 91"/>
                <a:gd name="T2" fmla="*/ 52 w 52"/>
                <a:gd name="T3" fmla="*/ 0 h 91"/>
                <a:gd name="T4" fmla="*/ 0 60000 65536"/>
                <a:gd name="T5" fmla="*/ 0 60000 65536"/>
                <a:gd name="T6" fmla="*/ 0 w 52"/>
                <a:gd name="T7" fmla="*/ 0 h 91"/>
                <a:gd name="T8" fmla="*/ 52 w 52"/>
                <a:gd name="T9" fmla="*/ 91 h 9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2" h="91">
                  <a:moveTo>
                    <a:pt x="0" y="91"/>
                  </a:moveTo>
                  <a:cubicBezTo>
                    <a:pt x="22" y="53"/>
                    <a:pt x="45" y="15"/>
                    <a:pt x="52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6878" name="Freeform 16"/>
            <p:cNvSpPr>
              <a:spLocks/>
            </p:cNvSpPr>
            <p:nvPr/>
          </p:nvSpPr>
          <p:spPr bwMode="auto">
            <a:xfrm>
              <a:off x="4513" y="2409"/>
              <a:ext cx="45" cy="72"/>
            </a:xfrm>
            <a:custGeom>
              <a:avLst/>
              <a:gdLst>
                <a:gd name="T0" fmla="*/ 0 w 45"/>
                <a:gd name="T1" fmla="*/ 72 h 72"/>
                <a:gd name="T2" fmla="*/ 42 w 45"/>
                <a:gd name="T3" fmla="*/ 0 h 72"/>
                <a:gd name="T4" fmla="*/ 0 60000 65536"/>
                <a:gd name="T5" fmla="*/ 0 60000 65536"/>
                <a:gd name="T6" fmla="*/ 0 w 45"/>
                <a:gd name="T7" fmla="*/ 0 h 72"/>
                <a:gd name="T8" fmla="*/ 45 w 45"/>
                <a:gd name="T9" fmla="*/ 72 h 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" h="72">
                  <a:moveTo>
                    <a:pt x="0" y="72"/>
                  </a:moveTo>
                  <a:cubicBezTo>
                    <a:pt x="45" y="57"/>
                    <a:pt x="17" y="25"/>
                    <a:pt x="42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6879" name="Freeform 17"/>
            <p:cNvSpPr>
              <a:spLocks/>
            </p:cNvSpPr>
            <p:nvPr/>
          </p:nvSpPr>
          <p:spPr bwMode="auto">
            <a:xfrm>
              <a:off x="4536" y="2296"/>
              <a:ext cx="45" cy="72"/>
            </a:xfrm>
            <a:custGeom>
              <a:avLst/>
              <a:gdLst>
                <a:gd name="T0" fmla="*/ 0 w 45"/>
                <a:gd name="T1" fmla="*/ 72 h 72"/>
                <a:gd name="T2" fmla="*/ 42 w 45"/>
                <a:gd name="T3" fmla="*/ 0 h 72"/>
                <a:gd name="T4" fmla="*/ 0 60000 65536"/>
                <a:gd name="T5" fmla="*/ 0 60000 65536"/>
                <a:gd name="T6" fmla="*/ 0 w 45"/>
                <a:gd name="T7" fmla="*/ 0 h 72"/>
                <a:gd name="T8" fmla="*/ 45 w 45"/>
                <a:gd name="T9" fmla="*/ 72 h 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" h="72">
                  <a:moveTo>
                    <a:pt x="0" y="72"/>
                  </a:moveTo>
                  <a:cubicBezTo>
                    <a:pt x="45" y="57"/>
                    <a:pt x="17" y="25"/>
                    <a:pt x="42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6880" name="Freeform 18"/>
            <p:cNvSpPr>
              <a:spLocks/>
            </p:cNvSpPr>
            <p:nvPr/>
          </p:nvSpPr>
          <p:spPr bwMode="auto">
            <a:xfrm>
              <a:off x="4513" y="2273"/>
              <a:ext cx="24" cy="72"/>
            </a:xfrm>
            <a:custGeom>
              <a:avLst/>
              <a:gdLst>
                <a:gd name="T0" fmla="*/ 0 w 24"/>
                <a:gd name="T1" fmla="*/ 72 h 72"/>
                <a:gd name="T2" fmla="*/ 24 w 24"/>
                <a:gd name="T3" fmla="*/ 0 h 72"/>
                <a:gd name="T4" fmla="*/ 0 60000 65536"/>
                <a:gd name="T5" fmla="*/ 0 60000 65536"/>
                <a:gd name="T6" fmla="*/ 0 w 24"/>
                <a:gd name="T7" fmla="*/ 0 h 72"/>
                <a:gd name="T8" fmla="*/ 24 w 24"/>
                <a:gd name="T9" fmla="*/ 72 h 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" h="72">
                  <a:moveTo>
                    <a:pt x="0" y="72"/>
                  </a:moveTo>
                  <a:cubicBezTo>
                    <a:pt x="4" y="41"/>
                    <a:pt x="2" y="22"/>
                    <a:pt x="24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873" name="Rectangle 31"/>
          <p:cNvSpPr>
            <a:spLocks noChangeArrowheads="1"/>
          </p:cNvSpPr>
          <p:nvPr/>
        </p:nvSpPr>
        <p:spPr bwMode="auto">
          <a:xfrm>
            <a:off x="0" y="6538913"/>
            <a:ext cx="42846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200" i="1">
                <a:solidFill>
                  <a:srgbClr val="A49E92"/>
                </a:solidFill>
                <a:latin typeface="Arial" charset="0"/>
              </a:rPr>
              <a:t>From Gould, Conti &amp; Hovanvecz, Comm ACM 26(4) 1983.</a:t>
            </a:r>
          </a:p>
        </p:txBody>
      </p:sp>
    </p:spTree>
    <p:extLst>
      <p:ext uri="{BB962C8B-B14F-4D97-AF65-F5344CB8AC3E}">
        <p14:creationId xmlns:p14="http://schemas.microsoft.com/office/powerpoint/2010/main" val="1691994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Prototyping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HTML </a:t>
            </a:r>
            <a:r>
              <a:rPr lang="en-US" dirty="0">
                <a:solidFill>
                  <a:srgbClr val="31AE8D"/>
                </a:solidFill>
              </a:rPr>
              <a:t>(more...)</a:t>
            </a:r>
          </a:p>
          <a:p>
            <a:pPr lvl="1"/>
            <a:r>
              <a:rPr lang="en-US" dirty="0"/>
              <a:t>Write simple HTML in desktop or mobile browser</a:t>
            </a:r>
          </a:p>
          <a:p>
            <a:pPr lvl="1"/>
            <a:r>
              <a:rPr lang="en-US" dirty="0"/>
              <a:t>Can add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Powerpoint</a:t>
            </a:r>
            <a:r>
              <a:rPr lang="en-US" dirty="0"/>
              <a:t> (or Keynote or Libre Office or Google Slides) </a:t>
            </a:r>
            <a:r>
              <a:rPr lang="en-US" dirty="0">
                <a:solidFill>
                  <a:srgbClr val="31AE8D"/>
                </a:solidFill>
              </a:rPr>
              <a:t>(more...)</a:t>
            </a:r>
          </a:p>
          <a:p>
            <a:pPr lvl="1"/>
            <a:r>
              <a:rPr lang="en-US" dirty="0"/>
              <a:t>Canned slide show</a:t>
            </a:r>
          </a:p>
          <a:p>
            <a:pPr lvl="1"/>
            <a:r>
              <a:rPr lang="en-US" dirty="0"/>
              <a:t>Random-access slide show, using hyperlinks</a:t>
            </a:r>
          </a:p>
          <a:p>
            <a:r>
              <a:rPr lang="en-US" dirty="0"/>
              <a:t>Drawing program + storyboard or hyperlink feature</a:t>
            </a:r>
          </a:p>
          <a:p>
            <a:pPr lvl="1"/>
            <a:r>
              <a:rPr lang="en-US" dirty="0"/>
              <a:t>Vector drawing : Sketch, Adobe XD, Inkscape</a:t>
            </a:r>
          </a:p>
          <a:p>
            <a:pPr lvl="1"/>
            <a:r>
              <a:rPr lang="en-US" dirty="0"/>
              <a:t>Raster drawing: Photoshop, Gimp, (Mac Preview)</a:t>
            </a:r>
          </a:p>
          <a:p>
            <a:pPr lvl="1"/>
            <a:r>
              <a:rPr lang="en-US" dirty="0" err="1"/>
              <a:t>Powerpoint</a:t>
            </a:r>
            <a:r>
              <a:rPr lang="en-US" dirty="0"/>
              <a:t>, Word</a:t>
            </a:r>
          </a:p>
          <a:p>
            <a:pPr lvl="1"/>
            <a:r>
              <a:rPr lang="en-US" dirty="0"/>
              <a:t>Scan your sketches, then transition among them with mouse clicks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For WWW links, see Canvas page “</a:t>
            </a:r>
            <a:r>
              <a:rPr lang="en-US" i="1" dirty="0"/>
              <a:t>Prototyping resources"</a:t>
            </a:r>
            <a:endParaRPr lang="en-US" sz="2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86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Prototyping Tools (contd)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Visual Basic </a:t>
            </a:r>
            <a:r>
              <a:rPr lang="en-US" dirty="0">
                <a:solidFill>
                  <a:srgbClr val="31AE8D"/>
                </a:solidFill>
              </a:rPr>
              <a:t>(more...)</a:t>
            </a:r>
          </a:p>
          <a:p>
            <a:r>
              <a:rPr lang="en-US" dirty="0"/>
              <a:t>Axure</a:t>
            </a:r>
          </a:p>
          <a:p>
            <a:r>
              <a:rPr lang="en-US" dirty="0"/>
              <a:t>Balsamiq</a:t>
            </a:r>
          </a:p>
          <a:p>
            <a:r>
              <a:rPr lang="en-US" dirty="0"/>
              <a:t>Sketch</a:t>
            </a:r>
          </a:p>
          <a:p>
            <a:r>
              <a:rPr lang="en-US" dirty="0" err="1"/>
              <a:t>Xojo</a:t>
            </a:r>
            <a:r>
              <a:rPr lang="en-US" dirty="0"/>
              <a:t> (Visual Basic lookalike)</a:t>
            </a:r>
          </a:p>
          <a:p>
            <a:r>
              <a:rPr lang="en-US" dirty="0" err="1"/>
              <a:t>CogTool</a:t>
            </a:r>
            <a:endParaRPr lang="en-US" dirty="0"/>
          </a:p>
          <a:p>
            <a:r>
              <a:rPr lang="en-US" dirty="0"/>
              <a:t>XCode's storyboard feature </a:t>
            </a:r>
            <a:r>
              <a:rPr lang="en-US" dirty="0">
                <a:solidFill>
                  <a:srgbClr val="31AE8D"/>
                </a:solidFill>
              </a:rPr>
              <a:t>(more...)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i="1" dirty="0"/>
              <a:t>For WWW links, see Canvas page “Prototyping resources"</a:t>
            </a:r>
          </a:p>
        </p:txBody>
      </p:sp>
    </p:spTree>
    <p:extLst>
      <p:ext uri="{BB962C8B-B14F-4D97-AF65-F5344CB8AC3E}">
        <p14:creationId xmlns:p14="http://schemas.microsoft.com/office/powerpoint/2010/main" val="1128948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Simple HTML for Prototyping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Make a regular HTML page that looks like what you want, with text, images, or anything else.</a:t>
            </a:r>
          </a:p>
          <a:p>
            <a:r>
              <a:rPr lang="en-US"/>
              <a:t>Make some more pages, similar to the first, for the possible actions in your prototype. Put each into a separate HTML file.</a:t>
            </a:r>
          </a:p>
          <a:p>
            <a:r>
              <a:rPr lang="en-US"/>
              <a:t>Put links from the text, buttons, or images on each page to the appropriate HTML file for that action. For example:</a:t>
            </a:r>
          </a:p>
          <a:p>
            <a:pPr lvl="1"/>
            <a:r>
              <a:rPr lang="en-US"/>
              <a:t>A regular text link:</a:t>
            </a:r>
          </a:p>
          <a:p>
            <a:pPr lvl="2"/>
            <a:r>
              <a:rPr lang="en-US"/>
              <a:t>&lt;a href="page2.html"&gt;Red stroller&lt;/a&gt;</a:t>
            </a:r>
          </a:p>
          <a:p>
            <a:pPr lvl="1"/>
            <a:r>
              <a:rPr lang="en-US"/>
              <a:t>A button with text inside:</a:t>
            </a:r>
          </a:p>
          <a:p>
            <a:pPr lvl="2"/>
            <a:r>
              <a:rPr lang="en-US"/>
              <a:t>&lt;button type="button" onclick="location.href='page2.html'" &gt;Red stroller&lt;/button&gt;</a:t>
            </a:r>
          </a:p>
          <a:p>
            <a:pPr lvl="1"/>
            <a:r>
              <a:rPr lang="en-US"/>
              <a:t>A button with text and an image inside:</a:t>
            </a:r>
          </a:p>
          <a:p>
            <a:pPr lvl="2"/>
            <a:r>
              <a:rPr lang="en-US"/>
              <a:t>&lt;button type="button" onclick="location.href='page2.html'"&gt;</a:t>
            </a:r>
          </a:p>
          <a:p>
            <a:pPr lvl="2"/>
            <a:r>
              <a:rPr lang="en-US"/>
              <a:t>    &lt;img src="redstroller.jpg" /&gt;</a:t>
            </a:r>
          </a:p>
          <a:p>
            <a:pPr lvl="2"/>
            <a:r>
              <a:rPr lang="en-US"/>
              <a:t>    &lt;br/&gt;</a:t>
            </a:r>
          </a:p>
          <a:p>
            <a:pPr lvl="2"/>
            <a:r>
              <a:rPr lang="en-US"/>
              <a:t>    Red stroller</a:t>
            </a:r>
          </a:p>
          <a:p>
            <a:pPr lvl="2"/>
            <a:r>
              <a:rPr lang="en-US"/>
              <a:t>&lt;/button&gt;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228" y="3416425"/>
            <a:ext cx="1130300" cy="27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228" y="3854919"/>
            <a:ext cx="1143000" cy="33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428" y="4567051"/>
            <a:ext cx="1066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7045" y="1600200"/>
            <a:ext cx="2549046" cy="4525963"/>
          </a:xfrm>
          <a:ln w="25400">
            <a:solidFill>
              <a:srgbClr val="31AE8D"/>
            </a:solidFill>
          </a:ln>
          <a:effectLst/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&lt;title&gt;Javascript example </a:t>
            </a:r>
            <a:br>
              <a:rPr lang="en-US"/>
            </a:br>
            <a:r>
              <a:rPr lang="en-US"/>
              <a:t>SimpleButton1&lt;/title&gt;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href="SimpleButton1a.html"&gt;</a:t>
            </a:r>
            <a:br>
              <a:rPr lang="en-US"/>
            </a:br>
            <a:r>
              <a:rPr lang="en-US"/>
              <a:t>[Push me]&lt;/a&gt;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href="SimpleButton1b.html"&gt;</a:t>
            </a:r>
            <a:br>
              <a:rPr lang="en-US"/>
            </a:br>
            <a:r>
              <a:rPr lang="en-US"/>
              <a:t>[Push me also]&lt;/a&gt;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31AE8D"/>
                </a:solidFill>
              </a:rPr>
              <a:t>&lt;b&gt;Status:&lt;/b&gt; (Nothing pushed)&lt;/p&gt;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&lt;/html&gt;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08298" y="1768997"/>
            <a:ext cx="2549046" cy="4525963"/>
          </a:xfrm>
          <a:ln w="25400">
            <a:solidFill>
              <a:srgbClr val="31AE8D"/>
            </a:solidFill>
          </a:ln>
          <a:effectLst/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&lt;title&gt;Javascript example </a:t>
            </a:r>
            <a:br>
              <a:rPr lang="en-US"/>
            </a:br>
            <a:r>
              <a:rPr lang="en-US"/>
              <a:t>SimpleButton1&lt;/title&gt;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href="SimpleButton1a.html"&gt;</a:t>
            </a:r>
            <a:br>
              <a:rPr lang="en-US"/>
            </a:br>
            <a:r>
              <a:rPr lang="en-US"/>
              <a:t>[Push me]&lt;/a&gt;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href="SimpleButton1b.html"&gt;</a:t>
            </a:r>
            <a:br>
              <a:rPr lang="en-US"/>
            </a:br>
            <a:r>
              <a:rPr lang="en-US"/>
              <a:t>[Push me also]&lt;/a&gt;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31AE8D"/>
                </a:solidFill>
              </a:rPr>
              <a:t>&lt;b&gt;Status:&lt;/b&gt; Button labeled 'Push me' was pushed&lt;/p&gt;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&lt;/html&gt;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159395" y="1937794"/>
            <a:ext cx="2549046" cy="4525963"/>
          </a:xfrm>
          <a:ln w="25400">
            <a:solidFill>
              <a:srgbClr val="31AE8D"/>
            </a:solidFill>
          </a:ln>
          <a:effectLst/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&lt;title&gt;Javascript example </a:t>
            </a:r>
            <a:br>
              <a:rPr lang="en-US"/>
            </a:br>
            <a:r>
              <a:rPr lang="en-US"/>
              <a:t>SimpleButton1&lt;/title&gt;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href="SimpleButton1a.html"&gt;</a:t>
            </a:r>
            <a:br>
              <a:rPr lang="en-US"/>
            </a:br>
            <a:r>
              <a:rPr lang="en-US"/>
              <a:t>[Push me]&lt;/a&gt;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href="SimpleButton1b.html"&gt;</a:t>
            </a:r>
            <a:br>
              <a:rPr lang="en-US"/>
            </a:br>
            <a:r>
              <a:rPr lang="en-US"/>
              <a:t>[Push me also]&lt;/a&gt;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31AE8D"/>
                </a:solidFill>
              </a:rPr>
              <a:t>&lt;b&gt;Status:&lt;/b&gt; Button labeled 'Push me also' was pushed&lt;/p&gt;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&lt;/html&gt;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91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+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&lt;title&gt;Javascript example SimpleButton2&lt;/title&gt;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&lt;script type="text/javascript"&gt;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function buttonPressed (str)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     // Reach into HTML and change 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     document.getElementById("statusmsg").innerHTML = "Button labeled '" + str + "' was pushed";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&lt;/script&gt;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&lt;input type=button value="Push me" onclick="buttonPressed('Push me')"&gt;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&lt;input type=button value="Push me also" onclick="buttonPressed('Push me also')"&gt;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&lt;b&gt;Status:&lt;/b&gt;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&lt;span id="statusmsg"&gt;(Nothing pushed)&lt;/span&gt;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77025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7653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Drawing in Javascript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&lt;title&gt;Javascript example Draw&lt;/title&gt;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&lt;script type="text/javascript"&gt;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function drawStuff 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// Find my canvas in the HTML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var c = document.getElementById ("MyCanvas");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var gc = c.getContext("2d");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// Grey background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gc.fillStyle = "#EEEEEE";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gc.fillRect (0, 0, c.width, c.height);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// Black line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gc.strokeStyle = "black"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gc.beginPath();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gc.moveTo (50, 50);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gc.lineTo (100, 50);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gc.stroke();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// Red circle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gc.fillStyle = "#FF0000";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gc.beginPath();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gc.arc (200, 200, 20, 0, 2.*Math.PI);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gc.fill();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961961" y="2235256"/>
            <a:ext cx="4038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window.onload = drawStuff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&lt;/script&gt;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&lt;canvas id="MyCanvas" width="300" height="300"&gt;&lt;/canvas&gt;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&lt;p&gt;You can put other HTML stuff here&lt;/p&gt;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&lt;/html&gt;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456108" y="1600200"/>
            <a:ext cx="0" cy="5086660"/>
          </a:xfrm>
          <a:prstGeom prst="line">
            <a:avLst/>
          </a:prstGeom>
          <a:ln>
            <a:solidFill>
              <a:srgbClr val="31AE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29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Using Powerpoint or similar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3788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/>
              <a:t>Approach: Insert hyperlinks into the slide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 i="1"/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800" b="1"/>
              <a:t>MS Powerpoint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Put something on your slide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Insert: Text Box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Insert: Shape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etc.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Then create a hyperlink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Can be on a partial text string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Or whole text box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Or shape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Insert hyperlink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Document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Anchor: Locate: then pick slide from list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02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Powerpoint or similar (contd)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/>
              <a:t>Google Slides</a:t>
            </a:r>
            <a:endParaRPr lang="en-US" sz="2200" dirty="0"/>
          </a:p>
          <a:p>
            <a:pPr lvl="1"/>
            <a:r>
              <a:rPr lang="en-US" dirty="0"/>
              <a:t>Create New Google Slides document</a:t>
            </a:r>
          </a:p>
          <a:p>
            <a:pPr lvl="1"/>
            <a:r>
              <a:rPr lang="en-US" dirty="0"/>
              <a:t>Put something on your slide</a:t>
            </a:r>
          </a:p>
          <a:p>
            <a:pPr lvl="1"/>
            <a:r>
              <a:rPr lang="en-US" dirty="0"/>
              <a:t>Select it</a:t>
            </a:r>
          </a:p>
          <a:p>
            <a:pPr lvl="1"/>
            <a:r>
              <a:rPr lang="en-US" dirty="0"/>
              <a:t>Menu: Insert: Link: Slides in this presentation: then pick slide from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9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Powerpoint or similar (contd)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b="1"/>
              <a:t>Mac Keynote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Control-click source of link, then choose Add Link.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Click the Link to pop-up menu, then choose a link destination or action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Slide: Links to another slide in the presentation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Select which slide you want to link to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b="1"/>
              <a:t>LibreOffice Impress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Insert: Hyperlink: Type: Document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Then, click the round 'target' icon next to the "Target:" entry box. You should see a list of all the slides and other items available in the current presentation.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53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Basic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32" y="1435420"/>
            <a:ext cx="7041871" cy="50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81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button, Edit properties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87" y="2799959"/>
            <a:ext cx="4826837" cy="3948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4" y="1200685"/>
            <a:ext cx="4790195" cy="39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93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callback procedure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82" y="1286001"/>
            <a:ext cx="4813776" cy="3936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82" y="2785202"/>
            <a:ext cx="4830215" cy="39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6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36385"/>
            <a:ext cx="4830215" cy="3958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61" y="2749085"/>
            <a:ext cx="4830215" cy="39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82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b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6" y="229928"/>
            <a:ext cx="7368669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11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b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5" y="58492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0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2338" y="4310621"/>
            <a:ext cx="31904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69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MIT Students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7413" y="6196386"/>
            <a:ext cx="282011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69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Microsoft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b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3" y="500539"/>
            <a:ext cx="82169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65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b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02" y="384376"/>
            <a:ext cx="82423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22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Xcode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40B78-3B23-3243-A144-7DCA92E64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68" y="1136385"/>
            <a:ext cx="7349322" cy="56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90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button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5F5C4-8572-D043-969F-531B7383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396" y="4671153"/>
            <a:ext cx="2217360" cy="1653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3BF97-1547-0247-B2EE-98620958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56" y="1039072"/>
            <a:ext cx="6326140" cy="47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51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callback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4B859-3CAC-7642-9C51-4C2B76606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7" t="2703" r="13433" b="9734"/>
          <a:stretch/>
        </p:blipFill>
        <p:spPr>
          <a:xfrm>
            <a:off x="586854" y="1218063"/>
            <a:ext cx="7104000" cy="52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3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on simulator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AC5FF-47C9-E848-8697-8EA173F1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168" y="1204625"/>
            <a:ext cx="2703663" cy="48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3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514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502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628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005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1125</Words>
  <Application>Microsoft Macintosh PowerPoint</Application>
  <PresentationFormat>On-screen Show (4:3)</PresentationFormat>
  <Paragraphs>272</Paragraphs>
  <Slides>55</Slides>
  <Notes>31</Notes>
  <HiddenSlides>6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Comic Sans MS</vt:lpstr>
      <vt:lpstr>Helvetica</vt:lpstr>
      <vt:lpstr>Times New Roman</vt:lpstr>
      <vt:lpstr>Verdana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PICTIVE (Plastic Interface for Collaborative Technology Initiatives through Video Exploration)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Painting/drawing programs</vt:lpstr>
      <vt:lpstr>Scripted simulations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 Toolkits and Interface Builders</vt:lpstr>
      <vt:lpstr>PowerPoint Presentation</vt:lpstr>
      <vt:lpstr>Videos</vt:lpstr>
      <vt:lpstr>PowerPoint Presentation</vt:lpstr>
      <vt:lpstr>Wizard of Oz</vt:lpstr>
      <vt:lpstr>Wizard of Oz</vt:lpstr>
      <vt:lpstr>PowerPoint Presentation</vt:lpstr>
      <vt:lpstr>Computer Prototyping Tools</vt:lpstr>
      <vt:lpstr>Computer Prototyping Tools (contd)</vt:lpstr>
      <vt:lpstr>Using Simple HTML for Prototyping</vt:lpstr>
      <vt:lpstr>Simple HTML</vt:lpstr>
      <vt:lpstr>HTML + Javascript</vt:lpstr>
      <vt:lpstr>Drawing in Javascript</vt:lpstr>
      <vt:lpstr>Using Powerpoint or similar</vt:lpstr>
      <vt:lpstr>Using Powerpoint or similar (contd)</vt:lpstr>
      <vt:lpstr>Using Powerpoint or similar (contd)</vt:lpstr>
      <vt:lpstr>Visual Basic</vt:lpstr>
      <vt:lpstr>Add button, Edit properties</vt:lpstr>
      <vt:lpstr>Add callback procedure</vt:lpstr>
      <vt:lpstr>Run</vt:lpstr>
      <vt:lpstr>PowerPoint Presentation</vt:lpstr>
      <vt:lpstr>PowerPoint Presentation</vt:lpstr>
      <vt:lpstr>PowerPoint Presentation</vt:lpstr>
      <vt:lpstr>PowerPoint Presentation</vt:lpstr>
      <vt:lpstr>Xcode</vt:lpstr>
      <vt:lpstr>Add button</vt:lpstr>
      <vt:lpstr>Add callback procedure</vt:lpstr>
      <vt:lpstr>Run on simulator</vt:lpstr>
    </vt:vector>
  </TitlesOfParts>
  <Company>Tufts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Jacob</dc:creator>
  <cp:lastModifiedBy>Jacob, Robert</cp:lastModifiedBy>
  <cp:revision>144</cp:revision>
  <dcterms:created xsi:type="dcterms:W3CDTF">2015-05-31T20:48:04Z</dcterms:created>
  <dcterms:modified xsi:type="dcterms:W3CDTF">2021-02-17T16:55:01Z</dcterms:modified>
</cp:coreProperties>
</file>